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1" r:id="rId8"/>
    <p:sldId id="260" r:id="rId9"/>
    <p:sldId id="272" r:id="rId10"/>
    <p:sldId id="264" r:id="rId11"/>
    <p:sldId id="265" r:id="rId12"/>
    <p:sldId id="266" r:id="rId13"/>
    <p:sldId id="267" r:id="rId14"/>
    <p:sldId id="270" r:id="rId15"/>
    <p:sldId id="271" r:id="rId16"/>
    <p:sldId id="268" r:id="rId17"/>
    <p:sldId id="26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1" y="260648"/>
            <a:ext cx="8219257" cy="57606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МДОУ «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</a:rPr>
              <a:t>Бердюгинский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детский сад»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37" y="1988840"/>
            <a:ext cx="8316925" cy="4645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0" y="2967335"/>
            <a:ext cx="48965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980728"/>
            <a:ext cx="87129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Сюжетно-ролевая игра «Телевидение» 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990" y="5610504"/>
            <a:ext cx="579915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Разновозрастная группа дошкольного возраста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5687448"/>
            <a:ext cx="299793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Воспитатель: Васькова Ю.А.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7355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260648"/>
            <a:ext cx="806489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Интервью </a:t>
            </a: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 зрителями,</a:t>
            </a:r>
          </a:p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после просмотра мультфильма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4" name="Picture 4" descr="C:\Users\User\Desktop\теле\20220126_095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98849"/>
            <a:ext cx="889248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778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User\Desktop\теле\20220126_0951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39"/>
            <a:ext cx="9144000" cy="566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5661248"/>
            <a:ext cx="601703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Корреспондент:Ангелина</a:t>
            </a:r>
            <a:endParaRPr lang="ru-RU" sz="40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Оператор: Мария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8684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64" y="57150"/>
            <a:ext cx="9167664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C:\Users\User\Desktop\теле\20220126_0949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9" y="147610"/>
            <a:ext cx="4680519" cy="67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35758" y="1720046"/>
            <a:ext cx="440824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Интервью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 юным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трактористом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Владимиром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7972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" y="1055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User\Desktop\теле\20220126_095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20891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5411450"/>
            <a:ext cx="70534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Корреспондент: Александр</a:t>
            </a: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Оператор: Андрей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0860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User\Desktop\с.р.игра телевидение\20220126_1519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05" y="1484784"/>
            <a:ext cx="856895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-14514"/>
            <a:ext cx="837781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Прямой репортаж с</a:t>
            </a:r>
          </a:p>
          <a:p>
            <a:pPr algn="just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строительства  военной базы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4017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1" y="764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User\Desktop\с.р.игра телевидение\20220126_1519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7" y="260648"/>
            <a:ext cx="3990665" cy="624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3063" y="4303455"/>
            <a:ext cx="519093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Корреспондент: Мария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Оператор: 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Сергей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6" name="Picture 4" descr="C:\Users\User\Desktop\с.р.игра телевидение\20220126_1521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984"/>
            <a:ext cx="4902905" cy="442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844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0" y="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231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8"/>
            <a:ext cx="9144000" cy="685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0330" y="15085"/>
            <a:ext cx="8208912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 новых выпусков новостей на</a:t>
            </a: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канале Детки.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TV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 descr="C:\Users\User\Desktop\с.р.игра телевидение\20220126_1512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29" y="1642263"/>
            <a:ext cx="82089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118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4" y="60735"/>
            <a:ext cx="9036496" cy="677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07704" y="325489"/>
            <a:ext cx="655272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Сюжетно-ролевая игра «</a:t>
            </a:r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Телевидение.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Выпуск новостей».</a:t>
            </a:r>
            <a:endParaRPr lang="ru-RU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Цель: Ознакомление детей с деятельностью телевидения, профессиях, телепрограммах (познавательные, обучающие, информационные).</a:t>
            </a:r>
          </a:p>
        </p:txBody>
      </p:sp>
    </p:spTree>
    <p:extLst>
      <p:ext uri="{BB962C8B-B14F-4D97-AF65-F5344CB8AC3E}">
        <p14:creationId xmlns:p14="http://schemas.microsoft.com/office/powerpoint/2010/main" val="1215165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6"/>
            <a:ext cx="9115756" cy="682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60648"/>
            <a:ext cx="833467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Задачи:</a:t>
            </a:r>
          </a:p>
          <a:p>
            <a:pPr algn="ctr"/>
            <a:r>
              <a:rPr lang="ru-RU" sz="2400" b="1" dirty="0"/>
              <a:t>1. Расширять представления детей о профессиях людей, работающих в телевизионном центре (</a:t>
            </a:r>
            <a:r>
              <a:rPr lang="ru-RU" sz="2400" b="1" dirty="0" smtClean="0"/>
              <a:t>ведущий, </a:t>
            </a:r>
            <a:r>
              <a:rPr lang="ru-RU" sz="2400" b="1" dirty="0"/>
              <a:t>оператор, гример, журналисты, гости студии).</a:t>
            </a:r>
          </a:p>
          <a:p>
            <a:pPr algn="ctr"/>
            <a:r>
              <a:rPr lang="ru-RU" sz="2400" b="1" dirty="0"/>
              <a:t>2. Воспитывать уважение к представителям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телевизионных </a:t>
            </a:r>
            <a:r>
              <a:rPr lang="ru-RU" sz="2400" b="1" dirty="0"/>
              <a:t>профессий.</a:t>
            </a:r>
          </a:p>
          <a:p>
            <a:pPr algn="ctr"/>
            <a:r>
              <a:rPr lang="ru-RU" sz="2400" b="1" dirty="0"/>
              <a:t>3. Познакомить с трудовыми процессами: ведущего (ведет телепередачу), оператора (снимает на камеру, следит за съемкой), корреспондента (задает вопросы,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берет </a:t>
            </a:r>
            <a:r>
              <a:rPr lang="ru-RU" sz="2400" b="1" dirty="0"/>
              <a:t>интервью).</a:t>
            </a:r>
          </a:p>
          <a:p>
            <a:pPr algn="ctr"/>
            <a:r>
              <a:rPr lang="ru-RU" sz="2400" b="1" dirty="0" smtClean="0"/>
              <a:t>4. </a:t>
            </a:r>
            <a:r>
              <a:rPr lang="ru-RU" sz="2400" b="1" dirty="0"/>
              <a:t>Обогатить словарь детей («оператор», «корреспондент», «интервью», «сюжет», «канал», «гример», «телестудия»).</a:t>
            </a:r>
          </a:p>
          <a:p>
            <a:pPr algn="ctr"/>
            <a:r>
              <a:rPr lang="ru-RU" sz="2400" b="1" dirty="0" smtClean="0"/>
              <a:t>5. </a:t>
            </a:r>
            <a:r>
              <a:rPr lang="ru-RU" sz="2400" b="1" dirty="0"/>
              <a:t>Расширять игровые сюжеты и получать удовольствие от результатов своего труда.</a:t>
            </a:r>
          </a:p>
          <a:p>
            <a:pPr algn="ctr"/>
            <a:r>
              <a:rPr lang="ru-RU" sz="2400" b="1" dirty="0" smtClean="0"/>
              <a:t>6. </a:t>
            </a:r>
            <a:r>
              <a:rPr lang="ru-RU" sz="2400" b="1" dirty="0"/>
              <a:t>Воспитывать культуру общения детей в процессе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игрового </a:t>
            </a:r>
            <a:r>
              <a:rPr lang="ru-RU" sz="2400" b="1" dirty="0"/>
              <a:t>взаимодействия.</a:t>
            </a:r>
          </a:p>
        </p:txBody>
      </p:sp>
    </p:spTree>
    <p:extLst>
      <p:ext uri="{BB962C8B-B14F-4D97-AF65-F5344CB8AC3E}">
        <p14:creationId xmlns:p14="http://schemas.microsoft.com/office/powerpoint/2010/main" val="2372037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814"/>
            <a:ext cx="9145247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07704" y="332656"/>
            <a:ext cx="705678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Предварительная работа: </a:t>
            </a:r>
            <a:endParaRPr lang="en-US" sz="3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/>
              <a:t>*</a:t>
            </a:r>
            <a:r>
              <a:rPr lang="ru-RU" sz="3200" b="1" dirty="0"/>
              <a:t>Беседы «Что такое телевидение», «Профессии на телевидении</a:t>
            </a:r>
            <a:r>
              <a:rPr lang="ru-RU" sz="3200" b="1" dirty="0" smtClean="0"/>
              <a:t>»</a:t>
            </a:r>
            <a:endParaRPr lang="ru-RU" sz="3200" b="1" dirty="0"/>
          </a:p>
          <a:p>
            <a:pPr algn="ctr"/>
            <a:r>
              <a:rPr lang="ru-RU" sz="3200" b="1" dirty="0" smtClean="0"/>
              <a:t>*Беседа </a:t>
            </a:r>
            <a:r>
              <a:rPr lang="ru-RU" sz="3200" b="1" dirty="0"/>
              <a:t>на тему: «Для чего нужно телевидение? Кто там работает? Трудно ли там работать? Кем вы бы хотели работать и почему?».</a:t>
            </a:r>
          </a:p>
          <a:p>
            <a:pPr algn="ctr"/>
            <a:r>
              <a:rPr lang="ru-RU" sz="3200" b="1" dirty="0" smtClean="0"/>
              <a:t>*Просмотр </a:t>
            </a:r>
            <a:r>
              <a:rPr lang="ru-RU" sz="3200" b="1" dirty="0"/>
              <a:t>с родителями телепередач "Новости</a:t>
            </a:r>
            <a:r>
              <a:rPr lang="ru-RU" sz="3200" b="1" dirty="0" smtClean="0"/>
              <a:t>", </a:t>
            </a:r>
            <a:r>
              <a:rPr lang="ru-RU" sz="3200" b="1" dirty="0"/>
              <a:t>"Новости спорта", "Прогноз погоды</a:t>
            </a:r>
            <a:r>
              <a:rPr lang="ru-RU" sz="3200" b="1" dirty="0" smtClean="0"/>
              <a:t>"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113753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Изготовление  атрибутов </a:t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для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игры «Телевидение»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20220125_1556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0" y="1124744"/>
            <a:ext cx="885698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295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8400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9861" y="332656"/>
            <a:ext cx="92037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Выпуск новостей «А у нас в саду..»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User\Desktop\теле\20220126_0944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40542"/>
            <a:ext cx="86409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3768" y="5229200"/>
            <a:ext cx="590465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Ведущий: Александр</a:t>
            </a:r>
          </a:p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Оператор: Сергей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6112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9" y="0"/>
            <a:ext cx="90719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332656"/>
            <a:ext cx="60486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Новости спорта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9" name="Picture 3" descr="C:\Users\User\Desktop\теле\20220126_0946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50" y="1255986"/>
            <a:ext cx="8730716" cy="544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10434" y="5270059"/>
            <a:ext cx="526714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Ведущий: Андрей</a:t>
            </a:r>
          </a:p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Оператор: Ангелина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3437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3" y="20782"/>
            <a:ext cx="9036496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10550" y="116632"/>
            <a:ext cx="51338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Прогноз погоды</a:t>
            </a:r>
          </a:p>
        </p:txBody>
      </p:sp>
      <p:pic>
        <p:nvPicPr>
          <p:cNvPr id="1027" name="Picture 3" descr="C:\Users\User\Desktop\с.р.игра телевидение\20220126_0945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89" y="1039962"/>
            <a:ext cx="792088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41732" y="5157192"/>
            <a:ext cx="60882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Ведущий: Сергей</a:t>
            </a:r>
          </a:p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Оператор: Александр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84136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298</Words>
  <Application>Microsoft Office PowerPoint</Application>
  <PresentationFormat>Экран (4:3)</PresentationFormat>
  <Paragraphs>48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МДОУ «Бердюгинский детский сад»</vt:lpstr>
      <vt:lpstr>Презентация PowerPoint</vt:lpstr>
      <vt:lpstr>Презентация PowerPoint</vt:lpstr>
      <vt:lpstr>Презентация PowerPoint</vt:lpstr>
      <vt:lpstr>Изготовление  атрибутов  для игры «Телевидение»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МДОУ «Бердюгинский детский сад»</dc:title>
  <dc:creator>User</dc:creator>
  <cp:lastModifiedBy>User</cp:lastModifiedBy>
  <cp:revision>15</cp:revision>
  <dcterms:created xsi:type="dcterms:W3CDTF">2022-01-24T08:07:31Z</dcterms:created>
  <dcterms:modified xsi:type="dcterms:W3CDTF">2022-01-27T08:13:41Z</dcterms:modified>
</cp:coreProperties>
</file>