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76" r:id="rId4"/>
    <p:sldId id="257" r:id="rId5"/>
    <p:sldId id="258" r:id="rId6"/>
    <p:sldId id="273" r:id="rId7"/>
    <p:sldId id="274" r:id="rId8"/>
    <p:sldId id="261" r:id="rId9"/>
    <p:sldId id="277" r:id="rId10"/>
    <p:sldId id="262" r:id="rId11"/>
    <p:sldId id="263" r:id="rId12"/>
    <p:sldId id="275" r:id="rId13"/>
    <p:sldId id="267" r:id="rId14"/>
    <p:sldId id="264" r:id="rId15"/>
    <p:sldId id="265" r:id="rId16"/>
    <p:sldId id="268" r:id="rId17"/>
    <p:sldId id="269" r:id="rId18"/>
    <p:sldId id="270" r:id="rId19"/>
    <p:sldId id="278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3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7917E-501C-46E7-B54F-173B055917AF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C9D3767-8B8E-4EA8-A851-A2837773F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7917E-501C-46E7-B54F-173B055917AF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3767-8B8E-4EA8-A851-A2837773F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7917E-501C-46E7-B54F-173B055917AF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3767-8B8E-4EA8-A851-A2837773F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7917E-501C-46E7-B54F-173B055917AF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C9D3767-8B8E-4EA8-A851-A2837773F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7917E-501C-46E7-B54F-173B055917AF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3767-8B8E-4EA8-A851-A2837773FF1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7917E-501C-46E7-B54F-173B055917AF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3767-8B8E-4EA8-A851-A2837773F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7917E-501C-46E7-B54F-173B055917AF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C9D3767-8B8E-4EA8-A851-A2837773FF1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7917E-501C-46E7-B54F-173B055917AF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3767-8B8E-4EA8-A851-A2837773F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7917E-501C-46E7-B54F-173B055917AF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3767-8B8E-4EA8-A851-A2837773F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7917E-501C-46E7-B54F-173B055917AF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3767-8B8E-4EA8-A851-A2837773F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7917E-501C-46E7-B54F-173B055917AF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3767-8B8E-4EA8-A851-A2837773FF1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717917E-501C-46E7-B54F-173B055917AF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C9D3767-8B8E-4EA8-A851-A2837773FF1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916832"/>
            <a:ext cx="8458200" cy="3168351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Акция </a:t>
            </a:r>
            <a:br>
              <a:rPr lang="ru-RU" sz="4400" dirty="0" smtClean="0"/>
            </a:br>
            <a:r>
              <a:rPr lang="ru-RU" sz="5300" dirty="0" smtClean="0"/>
              <a:t>«Экологический сентябрь»</a:t>
            </a:r>
            <a:br>
              <a:rPr lang="ru-RU" sz="5300" dirty="0" smtClean="0"/>
            </a:br>
            <a:r>
              <a:rPr lang="ru-RU" dirty="0" smtClean="0"/>
              <a:t>отчёт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404664"/>
            <a:ext cx="6715472" cy="864096"/>
          </a:xfrm>
        </p:spPr>
        <p:txBody>
          <a:bodyPr/>
          <a:lstStyle/>
          <a:p>
            <a:pPr algn="ctr"/>
            <a:r>
              <a:rPr lang="ru-RU" dirty="0" smtClean="0"/>
              <a:t>МДОУ «Бердюгинский детский сад»</a:t>
            </a:r>
            <a:endParaRPr lang="ru-RU" dirty="0"/>
          </a:p>
        </p:txBody>
      </p:sp>
      <p:pic>
        <p:nvPicPr>
          <p:cNvPr id="1026" name="Picture 2" descr="C:\Documents and Settings\Lam\Рабочий стол\экология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2466975" cy="18573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36096" y="5445224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Руководители: </a:t>
            </a:r>
          </a:p>
          <a:p>
            <a:r>
              <a:rPr lang="ru-RU" dirty="0" smtClean="0"/>
              <a:t>Васькова Юлия Александровна,</a:t>
            </a:r>
          </a:p>
          <a:p>
            <a:r>
              <a:rPr lang="ru-RU" dirty="0" smtClean="0"/>
              <a:t>Боярских Елена Александровна.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88640"/>
            <a:ext cx="8136904" cy="85578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Листопад, листопад, листья яркие летят, 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убираем мы дорожки, подметаем тротуар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7" name="Содержимое 6" descr="IMG_20180924_11155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21216514">
            <a:off x="490687" y="1421492"/>
            <a:ext cx="4291012" cy="4536504"/>
          </a:xfrm>
        </p:spPr>
      </p:pic>
      <p:pic>
        <p:nvPicPr>
          <p:cNvPr id="8" name="Содержимое 7" descr="IMG_20180924_11113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247590">
            <a:off x="4844304" y="2057922"/>
            <a:ext cx="3965897" cy="44670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332656"/>
            <a:ext cx="8467020" cy="97385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Осень </a:t>
            </a:r>
            <a:r>
              <a:rPr lang="ru-RU" sz="2400" dirty="0" smtClean="0">
                <a:solidFill>
                  <a:schemeClr val="tx1"/>
                </a:solidFill>
              </a:rPr>
              <a:t>в </a:t>
            </a:r>
            <a:r>
              <a:rPr lang="ru-RU" sz="2400" dirty="0" smtClean="0">
                <a:solidFill>
                  <a:schemeClr val="tx1"/>
                </a:solidFill>
              </a:rPr>
              <a:t>гости заглянула не сидим мы без </a:t>
            </a:r>
            <a:r>
              <a:rPr lang="ru-RU" sz="2400" dirty="0" smtClean="0">
                <a:solidFill>
                  <a:schemeClr val="tx1"/>
                </a:solidFill>
              </a:rPr>
              <a:t>заботы,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Эй, ребята, не зевай, собираем урожай!</a:t>
            </a:r>
            <a:endParaRPr lang="ru-RU" sz="2400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Содержимое 6" descr="IMG_20180928_11124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21395589">
            <a:off x="323528" y="1844824"/>
            <a:ext cx="4320480" cy="4248472"/>
          </a:xfrm>
        </p:spPr>
      </p:pic>
      <p:pic>
        <p:nvPicPr>
          <p:cNvPr id="12" name="Содержимое 11" descr="IMG_20180928_11131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69860">
            <a:off x="5258325" y="1363054"/>
            <a:ext cx="3312367" cy="51027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Праздник урожая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3" name="Содержимое 6" descr="IMG_20180928_100143.jpg"/>
          <p:cNvPicPr>
            <a:picLocks noChangeAspect="1"/>
          </p:cNvPicPr>
          <p:nvPr/>
        </p:nvPicPr>
        <p:blipFill>
          <a:blip r:embed="rId2" cstate="print"/>
          <a:srcRect b="14976"/>
          <a:stretch>
            <a:fillRect/>
          </a:stretch>
        </p:blipFill>
        <p:spPr>
          <a:xfrm>
            <a:off x="251520" y="1484784"/>
            <a:ext cx="4291012" cy="2736304"/>
          </a:xfrm>
          <a:prstGeom prst="rect">
            <a:avLst/>
          </a:prstGeom>
        </p:spPr>
      </p:pic>
      <p:pic>
        <p:nvPicPr>
          <p:cNvPr id="4" name="Содержимое 7" descr="IMG_20180928_100334.jpg"/>
          <p:cNvPicPr>
            <a:picLocks noChangeAspect="1"/>
          </p:cNvPicPr>
          <p:nvPr/>
        </p:nvPicPr>
        <p:blipFill>
          <a:blip r:embed="rId3" cstate="print"/>
          <a:srcRect t="20842"/>
          <a:stretch>
            <a:fillRect/>
          </a:stretch>
        </p:blipFill>
        <p:spPr>
          <a:xfrm>
            <a:off x="4854575" y="1628800"/>
            <a:ext cx="4289425" cy="2546573"/>
          </a:xfrm>
          <a:prstGeom prst="rect">
            <a:avLst/>
          </a:prstGeom>
        </p:spPr>
      </p:pic>
      <p:sp>
        <p:nvSpPr>
          <p:cNvPr id="5" name="Текст 3"/>
          <p:cNvSpPr txBox="1">
            <a:spLocks/>
          </p:cNvSpPr>
          <p:nvPr/>
        </p:nvSpPr>
        <p:spPr>
          <a:xfrm>
            <a:off x="2411760" y="4509120"/>
            <a:ext cx="4292241" cy="10458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Чтоб здоровым, сильным быть,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ru-RU" sz="2000" b="1" noProof="0" dirty="0" smtClean="0"/>
              <a:t>Надо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овощи любить,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ru-RU" sz="2000" b="1" dirty="0"/>
              <a:t>В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сем без исключения.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этом нет сомнения!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20180928_10082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4291012" cy="3218259"/>
          </a:xfrm>
        </p:spPr>
      </p:pic>
      <p:pic>
        <p:nvPicPr>
          <p:cNvPr id="8" name="Содержимое 7" descr="IMG_20180928_10072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54575" y="1412776"/>
            <a:ext cx="4289425" cy="3217069"/>
          </a:xfrm>
        </p:spPr>
      </p:pic>
      <p:sp>
        <p:nvSpPr>
          <p:cNvPr id="9" name="TextBox 8"/>
          <p:cNvSpPr txBox="1"/>
          <p:nvPr/>
        </p:nvSpPr>
        <p:spPr>
          <a:xfrm>
            <a:off x="899592" y="4293096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Листик жёлтый, листик красный</a:t>
            </a:r>
          </a:p>
          <a:p>
            <a:r>
              <a:rPr lang="ru-RU" sz="2000" b="1" dirty="0" smtClean="0"/>
              <a:t>А зелёных не видать.</a:t>
            </a:r>
          </a:p>
          <a:p>
            <a:r>
              <a:rPr lang="ru-RU" sz="2000" b="1" dirty="0" smtClean="0"/>
              <a:t>Поменяли цвет листочки.</a:t>
            </a:r>
          </a:p>
          <a:p>
            <a:r>
              <a:rPr lang="ru-RU" sz="2000" b="1" dirty="0" smtClean="0"/>
              <a:t>Стали дружно опадать.</a:t>
            </a:r>
            <a:endParaRPr lang="ru-RU" sz="20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476672"/>
            <a:ext cx="8395012" cy="63976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Наша клумба – загляденье! Полюбуйтесь на нее!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Поднимает настроенье Всем, кто к ней ни подойдет!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" name="Содержимое 6" descr="IMG_20180924_12020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1988840"/>
            <a:ext cx="4291012" cy="4248472"/>
          </a:xfrm>
        </p:spPr>
      </p:pic>
      <p:pic>
        <p:nvPicPr>
          <p:cNvPr id="10" name="Содержимое 9" descr="IMG_20180924_12035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628800"/>
            <a:ext cx="4289425" cy="39828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260648"/>
            <a:ext cx="4506580" cy="639762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Наблюдение за жизнью насекомых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4008" y="1268760"/>
            <a:ext cx="4292241" cy="63976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Радует сентябрь нас яркими цветами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Содержимое 6" descr="IMG_20180903_16380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827584" y="1124744"/>
            <a:ext cx="2956322" cy="3941762"/>
          </a:xfrm>
        </p:spPr>
      </p:pic>
      <p:pic>
        <p:nvPicPr>
          <p:cNvPr id="8" name="Содержимое 7" descr="IMG_20180903_16391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99992" y="2204864"/>
            <a:ext cx="4289425" cy="37444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20180926_09512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764704"/>
            <a:ext cx="4291012" cy="3218259"/>
          </a:xfrm>
        </p:spPr>
      </p:pic>
      <p:pic>
        <p:nvPicPr>
          <p:cNvPr id="8" name="Содержимое 7" descr="IMG_20180926_09533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292080" y="1268760"/>
            <a:ext cx="2956322" cy="3941762"/>
          </a:xfrm>
        </p:spPr>
      </p:pic>
      <p:sp>
        <p:nvSpPr>
          <p:cNvPr id="9" name="TextBox 8"/>
          <p:cNvSpPr txBox="1"/>
          <p:nvPr/>
        </p:nvSpPr>
        <p:spPr>
          <a:xfrm>
            <a:off x="971600" y="4437112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Если вы в поход идёте,</a:t>
            </a:r>
          </a:p>
          <a:p>
            <a:r>
              <a:rPr lang="ru-RU" sz="2000" b="1" dirty="0" smtClean="0"/>
              <a:t>Не забудьте взять рюкзак,</a:t>
            </a:r>
          </a:p>
          <a:p>
            <a:r>
              <a:rPr lang="ru-RU" sz="2000" b="1" dirty="0" smtClean="0"/>
              <a:t>Без него в любом походе</a:t>
            </a:r>
          </a:p>
          <a:p>
            <a:r>
              <a:rPr lang="ru-RU" sz="2000" b="1" dirty="0" smtClean="0"/>
              <a:t>Обойтись нельзя никак.</a:t>
            </a:r>
            <a:endParaRPr lang="ru-RU" sz="20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20180926_10090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291012" cy="3218259"/>
          </a:xfrm>
        </p:spPr>
      </p:pic>
      <p:pic>
        <p:nvPicPr>
          <p:cNvPr id="8" name="Содержимое 7" descr="IMG_20180926_10294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636912"/>
            <a:ext cx="4289425" cy="3217069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20180926_10343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219004" cy="3164253"/>
          </a:xfrm>
        </p:spPr>
      </p:pic>
      <p:pic>
        <p:nvPicPr>
          <p:cNvPr id="8" name="Содержимое 7" descr="IMG_20180926_11232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276872"/>
            <a:ext cx="4289425" cy="3217069"/>
          </a:xfrm>
        </p:spPr>
      </p:pic>
      <p:sp>
        <p:nvSpPr>
          <p:cNvPr id="9" name="TextBox 8"/>
          <p:cNvSpPr txBox="1"/>
          <p:nvPr/>
        </p:nvSpPr>
        <p:spPr>
          <a:xfrm>
            <a:off x="611560" y="4365104"/>
            <a:ext cx="3816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Ходить в походы – весело,</a:t>
            </a:r>
          </a:p>
          <a:p>
            <a:r>
              <a:rPr lang="ru-RU" sz="2000" b="1" dirty="0" smtClean="0"/>
              <a:t>Ходить в походы – классно!</a:t>
            </a:r>
          </a:p>
          <a:p>
            <a:r>
              <a:rPr lang="ru-RU" sz="2000" b="1" dirty="0" smtClean="0"/>
              <a:t>Пришли, котёл повесили</a:t>
            </a:r>
          </a:p>
          <a:p>
            <a:r>
              <a:rPr lang="ru-RU" sz="2000" b="1" dirty="0" smtClean="0"/>
              <a:t>Над нашим костром ясным.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88024" y="1052736"/>
            <a:ext cx="4067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Прекрасно нам сидеть с костром,</a:t>
            </a:r>
          </a:p>
          <a:p>
            <a:r>
              <a:rPr lang="ru-RU" sz="2000" b="1" dirty="0" smtClean="0"/>
              <a:t>Общаться всем с природою…</a:t>
            </a:r>
            <a:endParaRPr lang="ru-RU" sz="20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404664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Впечатления детей о походе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IMG_20180928_151540.jpg"/>
          <p:cNvPicPr>
            <a:picLocks noChangeAspect="1"/>
          </p:cNvPicPr>
          <p:nvPr/>
        </p:nvPicPr>
        <p:blipFill>
          <a:blip r:embed="rId2" cstate="print"/>
          <a:srcRect t="12201" b="4851"/>
          <a:stretch>
            <a:fillRect/>
          </a:stretch>
        </p:blipFill>
        <p:spPr>
          <a:xfrm>
            <a:off x="1043608" y="1412776"/>
            <a:ext cx="7092280" cy="44122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332656"/>
            <a:ext cx="3240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Осень скверы украшает</a:t>
            </a:r>
          </a:p>
          <a:p>
            <a:r>
              <a:rPr lang="ru-RU" sz="2000" b="1" dirty="0" smtClean="0"/>
              <a:t>Разноцветною листвой.</a:t>
            </a:r>
          </a:p>
          <a:p>
            <a:r>
              <a:rPr lang="ru-RU" sz="2000" b="1" dirty="0" smtClean="0"/>
              <a:t>Осень кормит урожаем</a:t>
            </a:r>
          </a:p>
          <a:p>
            <a:r>
              <a:rPr lang="ru-RU" sz="2000" b="1" dirty="0" smtClean="0"/>
              <a:t>Птиц, зверей и нас с тобой.</a:t>
            </a:r>
          </a:p>
          <a:p>
            <a:r>
              <a:rPr lang="ru-RU" sz="2000" b="1" dirty="0" smtClean="0"/>
              <a:t>И в садах , и в огороде,</a:t>
            </a:r>
          </a:p>
          <a:p>
            <a:r>
              <a:rPr lang="ru-RU" sz="2000" b="1" dirty="0" smtClean="0"/>
              <a:t>И в лесу, и у воды.</a:t>
            </a:r>
          </a:p>
          <a:p>
            <a:r>
              <a:rPr lang="ru-RU" sz="2000" b="1" dirty="0" smtClean="0"/>
              <a:t>Приготовила природа</a:t>
            </a:r>
          </a:p>
          <a:p>
            <a:r>
              <a:rPr lang="ru-RU" sz="2000" b="1" dirty="0" smtClean="0"/>
              <a:t>Всевозможные плоды.</a:t>
            </a:r>
          </a:p>
          <a:p>
            <a:pPr algn="r"/>
            <a:r>
              <a:rPr lang="ru-RU" sz="2000" dirty="0" smtClean="0"/>
              <a:t>(Татьяна Бокова)</a:t>
            </a:r>
            <a:endParaRPr lang="ru-RU" sz="2000" dirty="0"/>
          </a:p>
        </p:txBody>
      </p:sp>
      <p:pic>
        <p:nvPicPr>
          <p:cNvPr id="7" name="Рисунок 6" descr="IMG_20180928_150956.jpg"/>
          <p:cNvPicPr>
            <a:picLocks noChangeAspect="1"/>
          </p:cNvPicPr>
          <p:nvPr/>
        </p:nvPicPr>
        <p:blipFill>
          <a:blip r:embed="rId2" cstate="print"/>
          <a:srcRect l="4138" t="8736" r="10336" b="4818"/>
          <a:stretch>
            <a:fillRect/>
          </a:stretch>
        </p:blipFill>
        <p:spPr>
          <a:xfrm>
            <a:off x="5004048" y="3284984"/>
            <a:ext cx="3456384" cy="2620162"/>
          </a:xfrm>
          <a:prstGeom prst="rect">
            <a:avLst/>
          </a:prstGeom>
        </p:spPr>
      </p:pic>
      <p:pic>
        <p:nvPicPr>
          <p:cNvPr id="8" name="Рисунок 7" descr="IMG_20180928_111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260648"/>
            <a:ext cx="3707904" cy="2780928"/>
          </a:xfrm>
          <a:prstGeom prst="rect">
            <a:avLst/>
          </a:prstGeom>
        </p:spPr>
      </p:pic>
      <p:pic>
        <p:nvPicPr>
          <p:cNvPr id="9" name="Рисунок 8" descr="IMG_20180928_151342.jpg"/>
          <p:cNvPicPr>
            <a:picLocks noChangeAspect="1"/>
          </p:cNvPicPr>
          <p:nvPr/>
        </p:nvPicPr>
        <p:blipFill>
          <a:blip r:embed="rId4" cstate="print"/>
          <a:srcRect t="10960" b="5743"/>
          <a:stretch>
            <a:fillRect/>
          </a:stretch>
        </p:blipFill>
        <p:spPr>
          <a:xfrm>
            <a:off x="323528" y="3861048"/>
            <a:ext cx="4379979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276872"/>
            <a:ext cx="6480720" cy="84124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Спасибо за внимание!</a:t>
            </a:r>
            <a:endParaRPr lang="ru-RU" sz="4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548680"/>
            <a:ext cx="59046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sz="2000" dirty="0" smtClean="0"/>
              <a:t>В рамках акции с детьми были проведены беседы об осени, наблюдения за природой, вместе с ребятами любовались красотой окружающего нас мира, а также дети помогали в уборке урожая. Для детей был проведён «Праздник урожая».</a:t>
            </a:r>
          </a:p>
          <a:p>
            <a:pPr indent="457200"/>
            <a:r>
              <a:rPr lang="ru-RU" sz="2000" dirty="0" smtClean="0"/>
              <a:t>Делясь своими впечатлениями, дети рисовали рисунки, лепили из пластилина, делали аппликацию и вместе с родителями делали поделки из природного материала «Дары осени».</a:t>
            </a:r>
          </a:p>
          <a:p>
            <a:pPr indent="457200"/>
            <a:r>
              <a:rPr lang="ru-RU" sz="2000" dirty="0" smtClean="0"/>
              <a:t>Дети помогали убирать опавшую листву с участка группы.</a:t>
            </a:r>
          </a:p>
          <a:p>
            <a:pPr indent="457200"/>
            <a:r>
              <a:rPr lang="ru-RU" sz="2000" dirty="0" smtClean="0"/>
              <a:t>В завершение акции мы с детьми сходили в эколого-туристический поход. Свои впечатления о нём дети изобразили на своих рисунках.</a:t>
            </a:r>
          </a:p>
          <a:p>
            <a:pPr indent="457200"/>
            <a:r>
              <a:rPr lang="ru-RU" sz="2000" dirty="0" smtClean="0"/>
              <a:t>Отчёт о результатах проведения акции </a:t>
            </a:r>
            <a:br>
              <a:rPr lang="ru-RU" sz="2000" dirty="0" smtClean="0"/>
            </a:br>
            <a:r>
              <a:rPr lang="ru-RU" sz="2000" dirty="0" smtClean="0"/>
              <a:t>«Экологический сентябрь» размещён на сайте нашего детского сада.</a:t>
            </a:r>
          </a:p>
          <a:p>
            <a:endParaRPr lang="ru-RU" sz="2000" dirty="0"/>
          </a:p>
        </p:txBody>
      </p:sp>
      <p:pic>
        <p:nvPicPr>
          <p:cNvPr id="3074" name="Picture 2" descr="C:\Documents and Settings\Lam\Рабочий стол\экология\141656_morn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31221">
            <a:off x="375464" y="4805745"/>
            <a:ext cx="2119164" cy="1412776"/>
          </a:xfrm>
          <a:prstGeom prst="rect">
            <a:avLst/>
          </a:prstGeom>
          <a:noFill/>
        </p:spPr>
      </p:pic>
      <p:pic>
        <p:nvPicPr>
          <p:cNvPr id="3075" name="Picture 3" descr="C:\Documents and Settings\Lam\Рабочий стол\экология\biology-ecology.jpg"/>
          <p:cNvPicPr>
            <a:picLocks noChangeAspect="1" noChangeArrowheads="1"/>
          </p:cNvPicPr>
          <p:nvPr/>
        </p:nvPicPr>
        <p:blipFill>
          <a:blip r:embed="rId3" cstate="print"/>
          <a:srcRect l="18623" r="13510"/>
          <a:stretch>
            <a:fillRect/>
          </a:stretch>
        </p:blipFill>
        <p:spPr bwMode="auto">
          <a:xfrm rot="377437">
            <a:off x="387278" y="361660"/>
            <a:ext cx="1913475" cy="1268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700808"/>
            <a:ext cx="8686800" cy="4248471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IMG_20180927_1455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268760"/>
            <a:ext cx="3696411" cy="2772308"/>
          </a:xfrm>
          <a:prstGeom prst="rect">
            <a:avLst/>
          </a:prstGeom>
        </p:spPr>
      </p:pic>
      <p:pic>
        <p:nvPicPr>
          <p:cNvPr id="6" name="Рисунок 5" descr="IMG_20180927_1457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068960"/>
            <a:ext cx="3384376" cy="3391241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835696" y="188640"/>
            <a:ext cx="5203304" cy="838200"/>
          </a:xfrm>
        </p:spPr>
        <p:txBody>
          <a:bodyPr/>
          <a:lstStyle/>
          <a:p>
            <a:r>
              <a:rPr lang="ru-RU" dirty="0" smtClean="0"/>
              <a:t>Лепка «Дары </a:t>
            </a:r>
            <a:r>
              <a:rPr lang="ru-RU" dirty="0" smtClean="0"/>
              <a:t>осени»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508104" y="4149080"/>
            <a:ext cx="266682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Очень дружная семья </a:t>
            </a:r>
          </a:p>
          <a:p>
            <a:r>
              <a:rPr lang="ru-RU" sz="2000" b="1" dirty="0"/>
              <a:t>В</a:t>
            </a:r>
            <a:r>
              <a:rPr lang="ru-RU" sz="2000" b="1" dirty="0" smtClean="0"/>
              <a:t>ыросла на кочке:</a:t>
            </a:r>
          </a:p>
          <a:p>
            <a:r>
              <a:rPr lang="ru-RU" sz="2000" b="1" dirty="0" smtClean="0"/>
              <a:t>Папа гриб, мама гриб</a:t>
            </a:r>
          </a:p>
          <a:p>
            <a:r>
              <a:rPr lang="ru-RU" sz="2000" b="1" dirty="0" smtClean="0"/>
              <a:t>И грибок сыночек.</a:t>
            </a:r>
          </a:p>
          <a:p>
            <a:r>
              <a:rPr lang="ru-RU" sz="2000" b="1" dirty="0" smtClean="0"/>
              <a:t>Мы возьмём кузовок </a:t>
            </a:r>
          </a:p>
          <a:p>
            <a:r>
              <a:rPr lang="ru-RU" sz="2000" b="1" dirty="0" smtClean="0"/>
              <a:t>И пойдём в лесочек</a:t>
            </a:r>
          </a:p>
          <a:p>
            <a:r>
              <a:rPr lang="ru-RU" sz="2000" b="1" dirty="0" smtClean="0"/>
              <a:t>Собирать на обед</a:t>
            </a:r>
          </a:p>
          <a:p>
            <a:r>
              <a:rPr lang="ru-RU" sz="2000" b="1" dirty="0" smtClean="0"/>
              <a:t>Вкусные грибочки.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188640"/>
            <a:ext cx="8539028" cy="111787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Я рисую осень. желтые листочки.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Из лесу приносят рыжие грибочки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" name="Содержимое 6" descr="IMG_20180928_09295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2276872"/>
            <a:ext cx="4291012" cy="3960439"/>
          </a:xfrm>
        </p:spPr>
      </p:pic>
      <p:pic>
        <p:nvPicPr>
          <p:cNvPr id="10" name="Содержимое 9" descr="IMG_20180928_10424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412776"/>
            <a:ext cx="4289425" cy="36266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Аппликация из осенних листьев «Ежики»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3" name="Содержимое 6" descr="IMG_20180910_0923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988840"/>
            <a:ext cx="4146996" cy="4365104"/>
          </a:xfrm>
          <a:prstGeom prst="rect">
            <a:avLst/>
          </a:prstGeom>
        </p:spPr>
      </p:pic>
      <p:pic>
        <p:nvPicPr>
          <p:cNvPr id="4" name="Содержимое 7" descr="IMG_20180927_1537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700808"/>
            <a:ext cx="4289425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Выставка поделок из природных материалов «Дары осени»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Содержимое 6" descr="IMG_20180914_162214.jpg"/>
          <p:cNvPicPr>
            <a:picLocks noChangeAspect="1"/>
          </p:cNvPicPr>
          <p:nvPr/>
        </p:nvPicPr>
        <p:blipFill>
          <a:blip r:embed="rId2" cstate="print"/>
          <a:srcRect b="7915"/>
          <a:stretch>
            <a:fillRect/>
          </a:stretch>
        </p:blipFill>
        <p:spPr>
          <a:xfrm>
            <a:off x="323528" y="1916832"/>
            <a:ext cx="4032448" cy="4707904"/>
          </a:xfrm>
          <a:prstGeom prst="rect">
            <a:avLst/>
          </a:prstGeom>
        </p:spPr>
      </p:pic>
      <p:pic>
        <p:nvPicPr>
          <p:cNvPr id="4" name="Содержимое 7" descr="IMG_20180914_162209.jpg"/>
          <p:cNvPicPr>
            <a:picLocks noChangeAspect="1"/>
          </p:cNvPicPr>
          <p:nvPr/>
        </p:nvPicPr>
        <p:blipFill>
          <a:blip r:embed="rId3" cstate="print"/>
          <a:srcRect t="8333" b="6944"/>
          <a:stretch>
            <a:fillRect/>
          </a:stretch>
        </p:blipFill>
        <p:spPr>
          <a:xfrm>
            <a:off x="4716016" y="1700808"/>
            <a:ext cx="4172272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260648"/>
            <a:ext cx="8892480" cy="104586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Любим поделки делать, выставку откроем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мы из овощей и фруктов –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На них приятно посмотреть, а главное их можно съесть!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7" name="Содержимое 6" descr="IMG_20180914_13513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80988" y="1556792"/>
            <a:ext cx="4291012" cy="4896543"/>
          </a:xfrm>
        </p:spPr>
      </p:pic>
      <p:pic>
        <p:nvPicPr>
          <p:cNvPr id="8" name="Содержимое 7" descr="IMG_20180914_16223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04048" y="1700808"/>
            <a:ext cx="3816424" cy="4896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914_162224.jpg"/>
          <p:cNvPicPr>
            <a:picLocks noChangeAspect="1"/>
          </p:cNvPicPr>
          <p:nvPr/>
        </p:nvPicPr>
        <p:blipFill>
          <a:blip r:embed="rId2" cstate="print"/>
          <a:srcRect l="13140" t="26767" b="7046"/>
          <a:stretch>
            <a:fillRect/>
          </a:stretch>
        </p:blipFill>
        <p:spPr>
          <a:xfrm rot="451803">
            <a:off x="3273786" y="270141"/>
            <a:ext cx="4283968" cy="2448272"/>
          </a:xfrm>
          <a:prstGeom prst="rect">
            <a:avLst/>
          </a:prstGeom>
        </p:spPr>
      </p:pic>
      <p:pic>
        <p:nvPicPr>
          <p:cNvPr id="3" name="Рисунок 2" descr="IMG_20180914_162258.jpg"/>
          <p:cNvPicPr>
            <a:picLocks noChangeAspect="1"/>
          </p:cNvPicPr>
          <p:nvPr/>
        </p:nvPicPr>
        <p:blipFill>
          <a:blip r:embed="rId3" cstate="print"/>
          <a:srcRect l="28437" t="26250"/>
          <a:stretch>
            <a:fillRect/>
          </a:stretch>
        </p:blipFill>
        <p:spPr>
          <a:xfrm rot="362139">
            <a:off x="5815770" y="3255847"/>
            <a:ext cx="2355726" cy="3236979"/>
          </a:xfrm>
          <a:prstGeom prst="rect">
            <a:avLst/>
          </a:prstGeom>
        </p:spPr>
      </p:pic>
      <p:pic>
        <p:nvPicPr>
          <p:cNvPr id="4" name="Рисунок 3" descr="IMG_20180914_162243.jpg"/>
          <p:cNvPicPr>
            <a:picLocks noChangeAspect="1"/>
          </p:cNvPicPr>
          <p:nvPr/>
        </p:nvPicPr>
        <p:blipFill>
          <a:blip r:embed="rId4" cstate="print"/>
          <a:srcRect l="7351" t="4901" r="9336" b="13011"/>
          <a:stretch>
            <a:fillRect/>
          </a:stretch>
        </p:blipFill>
        <p:spPr>
          <a:xfrm rot="21178966">
            <a:off x="461183" y="2790835"/>
            <a:ext cx="2740603" cy="36004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206</TotalTime>
  <Words>408</Words>
  <Application>Microsoft Office PowerPoint</Application>
  <PresentationFormat>Экран (4:3)</PresentationFormat>
  <Paragraphs>66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Акция  «Экологический сентябрь» отчёт</vt:lpstr>
      <vt:lpstr>Слайд 2</vt:lpstr>
      <vt:lpstr>Слайд 3</vt:lpstr>
      <vt:lpstr>Лепка «Дары осени»</vt:lpstr>
      <vt:lpstr>Слайд 5</vt:lpstr>
      <vt:lpstr>Аппликация из осенних листьев «Ежики» </vt:lpstr>
      <vt:lpstr>Выставка поделок из природных материалов «Дары осени» </vt:lpstr>
      <vt:lpstr>Слайд 8</vt:lpstr>
      <vt:lpstr>Слайд 9</vt:lpstr>
      <vt:lpstr>Слайд 10</vt:lpstr>
      <vt:lpstr>Слайд 11</vt:lpstr>
      <vt:lpstr>Праздник урожая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Акция  «Экологический сентябрь» отчет</dc:title>
  <dc:creator>1</dc:creator>
  <cp:lastModifiedBy>1</cp:lastModifiedBy>
  <cp:revision>21</cp:revision>
  <dcterms:created xsi:type="dcterms:W3CDTF">2018-09-28T07:38:02Z</dcterms:created>
  <dcterms:modified xsi:type="dcterms:W3CDTF">2018-09-28T11:04:23Z</dcterms:modified>
</cp:coreProperties>
</file>