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2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image" Target="../media/image13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r="9207"/>
          <a:stretch/>
        </p:blipFill>
        <p:spPr>
          <a:xfrm>
            <a:off x="395536" y="188640"/>
            <a:ext cx="854669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36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5647"/>
            <a:ext cx="829816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-4757" r="12558" b="4757"/>
          <a:stretch/>
        </p:blipFill>
        <p:spPr>
          <a:xfrm>
            <a:off x="661296" y="-114848"/>
            <a:ext cx="8070208" cy="67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6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32440" cy="6483690"/>
          </a:xfrm>
          <a:prstGeom prst="rect">
            <a:avLst/>
          </a:prstGeom>
        </p:spPr>
      </p:pic>
      <p:pic>
        <p:nvPicPr>
          <p:cNvPr id="3" name="звук - шум города с машинами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0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3" y="172653"/>
            <a:ext cx="8616280" cy="6552728"/>
          </a:xfrm>
          <a:prstGeom prst="rect">
            <a:avLst/>
          </a:prstGeom>
        </p:spPr>
      </p:pic>
      <p:pic>
        <p:nvPicPr>
          <p:cNvPr id="3" name="шум 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227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7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vuk-pche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60837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2750" r="12274" b="3920"/>
          <a:stretch/>
        </p:blipFill>
        <p:spPr>
          <a:xfrm>
            <a:off x="323528" y="2564904"/>
            <a:ext cx="3486689" cy="36868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0837"/>
            <a:ext cx="4733114" cy="63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09cd18bd187d0b0d0bdd0b8d0b5-d0bad0bed180d0bed0b2d18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755" y="476672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56" y="188640"/>
            <a:ext cx="762381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6314930" cy="4968552"/>
          </a:xfrm>
          <a:prstGeom prst="rect">
            <a:avLst/>
          </a:prstGeom>
        </p:spPr>
      </p:pic>
      <p:pic>
        <p:nvPicPr>
          <p:cNvPr id="3" name="zvuk-kom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26064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48" y="260648"/>
            <a:ext cx="4800588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54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29566"/>
            <a:ext cx="5652120" cy="3769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8" y="188640"/>
            <a:ext cx="4802907" cy="3167486"/>
          </a:xfrm>
          <a:prstGeom prst="rect">
            <a:avLst/>
          </a:prstGeom>
        </p:spPr>
      </p:pic>
      <p:pic>
        <p:nvPicPr>
          <p:cNvPr id="5" name="samolety_0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793" y="5849379"/>
            <a:ext cx="609600" cy="609600"/>
          </a:xfrm>
          <a:prstGeom prst="rect">
            <a:avLst/>
          </a:prstGeom>
        </p:spPr>
      </p:pic>
      <p:pic>
        <p:nvPicPr>
          <p:cNvPr id="6" name="car-starting-with-roaring-exhaust_fjfe7rv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760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66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8640"/>
            <a:ext cx="5256584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82976"/>
            <a:ext cx="5112568" cy="3216019"/>
          </a:xfrm>
          <a:prstGeom prst="rect">
            <a:avLst/>
          </a:prstGeom>
        </p:spPr>
      </p:pic>
      <p:pic>
        <p:nvPicPr>
          <p:cNvPr id="5" name="neizvsten-zvuk-vetra-v-pusty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60</TotalTime>
  <Words>0</Words>
  <Application>Microsoft Office PowerPoint</Application>
  <PresentationFormat>Экран (4:3)</PresentationFormat>
  <Paragraphs>0</Paragraphs>
  <Slides>10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2020-10-12T04:45:19Z</dcterms:created>
  <dcterms:modified xsi:type="dcterms:W3CDTF">2022-01-28T05:59:24Z</dcterms:modified>
</cp:coreProperties>
</file>