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jpg"/><Relationship Id="rId5" Type="http://schemas.microsoft.com/office/2007/relationships/media" Target="../media/media3.mp3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3454121" cy="530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6501"/>
            <a:ext cx="4653880" cy="6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03" y="116632"/>
            <a:ext cx="3867894" cy="4032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2326"/>
            <a:ext cx="4411640" cy="3481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6" y="4005064"/>
            <a:ext cx="4017640" cy="2462032"/>
          </a:xfrm>
          <a:prstGeom prst="rect">
            <a:avLst/>
          </a:prstGeom>
        </p:spPr>
      </p:pic>
      <p:pic>
        <p:nvPicPr>
          <p:cNvPr id="5" name="ЗВУК РУЧЬ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5616" y="5812175"/>
            <a:ext cx="609600" cy="609600"/>
          </a:xfrm>
          <a:prstGeom prst="rect">
            <a:avLst/>
          </a:prstGeom>
        </p:spPr>
      </p:pic>
      <p:pic>
        <p:nvPicPr>
          <p:cNvPr id="6" name="ЗВУКИ ПТИЦ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736" y="116632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40" y="4232548"/>
            <a:ext cx="4044840" cy="2564904"/>
          </a:xfrm>
          <a:prstGeom prst="rect">
            <a:avLst/>
          </a:prstGeom>
        </p:spPr>
      </p:pic>
      <p:pic>
        <p:nvPicPr>
          <p:cNvPr id="8" name="ЧАЙКОВСКИЙ ВЕСН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654" y="5857496"/>
            <a:ext cx="609600" cy="609600"/>
          </a:xfrm>
          <a:prstGeom prst="rect">
            <a:avLst/>
          </a:prstGeom>
        </p:spPr>
      </p:pic>
      <p:pic>
        <p:nvPicPr>
          <p:cNvPr id="10" name="солнечный зайчик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40959" cy="6453336"/>
          </a:xfrm>
          <a:prstGeom prst="rect">
            <a:avLst/>
          </a:prstGeom>
        </p:spPr>
      </p:pic>
      <p:pic>
        <p:nvPicPr>
          <p:cNvPr id="3" name="танец с мяч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6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740102"/>
          </a:xfrm>
          <a:prstGeom prst="rect">
            <a:avLst/>
          </a:prstGeom>
        </p:spPr>
      </p:pic>
      <p:pic>
        <p:nvPicPr>
          <p:cNvPr id="3" name="ДРОЗ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39944" cy="6336704"/>
          </a:xfrm>
          <a:prstGeom prst="rect">
            <a:avLst/>
          </a:prstGeom>
        </p:spPr>
      </p:pic>
      <p:pic>
        <p:nvPicPr>
          <p:cNvPr id="3" name="ГРА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875"/>
            <a:ext cx="8892480" cy="6669360"/>
          </a:xfrm>
          <a:prstGeom prst="rect">
            <a:avLst/>
          </a:prstGeom>
        </p:spPr>
      </p:pic>
      <p:pic>
        <p:nvPicPr>
          <p:cNvPr id="3" name="СКВОР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04448" cy="6120680"/>
          </a:xfrm>
          <a:prstGeom prst="rect">
            <a:avLst/>
          </a:prstGeom>
        </p:spPr>
      </p:pic>
      <p:pic>
        <p:nvPicPr>
          <p:cNvPr id="3" name="ЛАСТ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476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Экран (4:3)</PresentationFormat>
  <Paragraphs>0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2021-03-17T04:49:07Z</dcterms:created>
  <dcterms:modified xsi:type="dcterms:W3CDTF">2022-01-28T05:09:41Z</dcterms:modified>
</cp:coreProperties>
</file>