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9" r:id="rId13"/>
    <p:sldId id="270" r:id="rId14"/>
    <p:sldId id="266" r:id="rId15"/>
    <p:sldId id="267" r:id="rId16"/>
    <p:sldId id="268" r:id="rId17"/>
    <p:sldId id="271" r:id="rId18"/>
    <p:sldId id="272" r:id="rId19"/>
    <p:sldId id="273" r:id="rId20"/>
    <p:sldId id="274" r:id="rId21"/>
    <p:sldId id="275" r:id="rId22"/>
    <p:sldId id="300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8143" autoAdjust="0"/>
  </p:normalViewPr>
  <p:slideViewPr>
    <p:cSldViewPr>
      <p:cViewPr>
        <p:scale>
          <a:sx n="100" d="100"/>
          <a:sy n="100" d="100"/>
        </p:scale>
        <p:origin x="-98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5.jpeg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2.jpeg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6.jpeg"/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image" Target="../media/image8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image" Target="../media/image9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6.jpeg"/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image" Target="../media/image9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image" Target="../media/image97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image" Target="../media/image100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image" Target="../media/image103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image" Target="../media/image106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4.jpeg"/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image" Target="../media/image111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image" Target="../media/image115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image" Target="../media/image120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image" Target="../media/image125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image" Target="../media/image130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image" Target="../media/image133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image" Target="../media/image136.jpe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4.jpeg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image" Target="../media/image139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image" Target="../media/image145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image" Target="../media/image148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3.jpeg"/><Relationship Id="rId2" Type="http://schemas.openxmlformats.org/officeDocument/2006/relationships/image" Target="../media/image152.jpeg"/><Relationship Id="rId1" Type="http://schemas.openxmlformats.org/officeDocument/2006/relationships/image" Target="../media/image151.jpe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7.jpeg"/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image" Target="../media/image154.jpe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2.jpeg"/><Relationship Id="rId4" Type="http://schemas.openxmlformats.org/officeDocument/2006/relationships/image" Target="../media/image161.jpeg"/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image" Target="../media/image158.jpe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image" Target="../media/image163.jpe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3.jpeg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Relationship Id="rId3" Type="http://schemas.openxmlformats.org/officeDocument/2006/relationships/image" Target="../media/image170.jpeg"/><Relationship Id="rId2" Type="http://schemas.openxmlformats.org/officeDocument/2006/relationships/image" Target="../media/image169.jpeg"/><Relationship Id="rId1" Type="http://schemas.openxmlformats.org/officeDocument/2006/relationships/image" Target="../media/image168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8.jpeg"/><Relationship Id="rId4" Type="http://schemas.openxmlformats.org/officeDocument/2006/relationships/image" Target="../media/image177.jpeg"/><Relationship Id="rId3" Type="http://schemas.openxmlformats.org/officeDocument/2006/relationships/image" Target="../media/image176.jpeg"/><Relationship Id="rId2" Type="http://schemas.openxmlformats.org/officeDocument/2006/relationships/image" Target="../media/image175.jpeg"/><Relationship Id="rId1" Type="http://schemas.openxmlformats.org/officeDocument/2006/relationships/image" Target="../media/image174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1.jpeg"/><Relationship Id="rId2" Type="http://schemas.openxmlformats.org/officeDocument/2006/relationships/image" Target="../media/image180.jpeg"/><Relationship Id="rId1" Type="http://schemas.openxmlformats.org/officeDocument/2006/relationships/image" Target="../media/image179.jpe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5.jpeg"/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image" Target="../media/image182.jpe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9.jpeg"/><Relationship Id="rId3" Type="http://schemas.openxmlformats.org/officeDocument/2006/relationships/image" Target="../media/image188.jpeg"/><Relationship Id="rId2" Type="http://schemas.openxmlformats.org/officeDocument/2006/relationships/image" Target="../media/image187.jpeg"/><Relationship Id="rId1" Type="http://schemas.openxmlformats.org/officeDocument/2006/relationships/image" Target="../media/image18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1.jpeg"/><Relationship Id="rId1" Type="http://schemas.openxmlformats.org/officeDocument/2006/relationships/image" Target="../media/image19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3.jpeg"/><Relationship Id="rId1" Type="http://schemas.openxmlformats.org/officeDocument/2006/relationships/image" Target="../media/image19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307181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мы и живём!</a:t>
            </a:r>
            <a:endParaRPr lang="ru-RU" sz="6600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929198"/>
            <a:ext cx="6172200" cy="1371600"/>
          </a:xfrm>
        </p:spPr>
        <p:txBody>
          <a:bodyPr numCol="2"/>
          <a:lstStyle/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2015-2016 учебный год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000\Desktop\Новая папка К ПРАЗДНИКУ(2)\IMG_20151002_11055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3" y="214290"/>
            <a:ext cx="2428892" cy="3571900"/>
          </a:xfrm>
          <a:prstGeom prst="rect">
            <a:avLst/>
          </a:prstGeom>
          <a:noFill/>
        </p:spPr>
      </p:pic>
      <p:pic>
        <p:nvPicPr>
          <p:cNvPr id="9219" name="Picture 3" descr="C:\Users\000\Desktop\Новая папка К ПРАЗДНИКУ(2)\IMG_20151002_110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28604"/>
            <a:ext cx="2428892" cy="3571900"/>
          </a:xfrm>
          <a:prstGeom prst="rect">
            <a:avLst/>
          </a:prstGeom>
          <a:noFill/>
        </p:spPr>
      </p:pic>
      <p:pic>
        <p:nvPicPr>
          <p:cNvPr id="9220" name="Picture 4" descr="C:\Users\000\Desktop\Новая папка К ПРАЗДНИКУ(2)\IMG_20151002_110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52"/>
            <a:ext cx="2714644" cy="3786214"/>
          </a:xfrm>
          <a:prstGeom prst="rect">
            <a:avLst/>
          </a:prstGeom>
          <a:noFill/>
        </p:spPr>
      </p:pic>
      <p:pic>
        <p:nvPicPr>
          <p:cNvPr id="9221" name="Picture 5" descr="C:\Users\000\Desktop\Новая папка К ПРАЗДНИКУ(2)\IMG_20151002_1107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3429000"/>
            <a:ext cx="2714645" cy="3429000"/>
          </a:xfrm>
          <a:prstGeom prst="rect">
            <a:avLst/>
          </a:prstGeom>
          <a:noFill/>
        </p:spPr>
      </p:pic>
      <p:pic>
        <p:nvPicPr>
          <p:cNvPr id="9222" name="Picture 6" descr="C:\Users\000\Desktop\Новая папка К ПРАЗДНИКУ(2)\IMG_20151002_1108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214686"/>
            <a:ext cx="2571768" cy="3500462"/>
          </a:xfrm>
          <a:prstGeom prst="rect">
            <a:avLst/>
          </a:prstGeom>
          <a:noFill/>
        </p:spPr>
      </p:pic>
      <p:pic>
        <p:nvPicPr>
          <p:cNvPr id="9223" name="Picture 7" descr="C:\Users\000\Desktop\Новая папка К ПРАЗДНИКУ(2)\IMG_20151002_1108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000760" y="2928934"/>
            <a:ext cx="2428892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Это сделали наши родители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000\Desktop\Новая папка К ПРАЗДНИКУ(2)\IMG_20150915_1018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85720" y="1357298"/>
            <a:ext cx="2071701" cy="3071834"/>
          </a:xfrm>
          <a:prstGeom prst="rect">
            <a:avLst/>
          </a:prstGeom>
          <a:noFill/>
        </p:spPr>
      </p:pic>
      <p:pic>
        <p:nvPicPr>
          <p:cNvPr id="13315" name="Picture 3" descr="C:\Users\000\Desktop\Новая папка К ПРАЗДНИКУ(2)\IMG_20150915_1018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2000264" cy="3000396"/>
          </a:xfrm>
          <a:prstGeom prst="rect">
            <a:avLst/>
          </a:prstGeom>
          <a:noFill/>
        </p:spPr>
      </p:pic>
      <p:pic>
        <p:nvPicPr>
          <p:cNvPr id="13316" name="Picture 4" descr="C:\Users\000\Desktop\Новая папка К ПРАЗДНИКУ(2)\IMG_20150915_1019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357298"/>
            <a:ext cx="2000264" cy="3071834"/>
          </a:xfrm>
          <a:prstGeom prst="rect">
            <a:avLst/>
          </a:prstGeom>
          <a:noFill/>
        </p:spPr>
      </p:pic>
      <p:pic>
        <p:nvPicPr>
          <p:cNvPr id="13317" name="Picture 5" descr="C:\Users\000\Desktop\Новая папка К ПРАЗДНИКУ(2)\IMG_20150915_1020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6786578" y="571480"/>
            <a:ext cx="1928826" cy="3143272"/>
          </a:xfrm>
          <a:prstGeom prst="rect">
            <a:avLst/>
          </a:prstGeom>
          <a:noFill/>
        </p:spPr>
      </p:pic>
      <p:pic>
        <p:nvPicPr>
          <p:cNvPr id="13318" name="Picture 6" descr="C:\Users\000\Desktop\Новая папка К ПРАЗДНИКУ(2)\IMG_20150915_1021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85786" y="4000504"/>
            <a:ext cx="2000264" cy="2857496"/>
          </a:xfrm>
          <a:prstGeom prst="rect">
            <a:avLst/>
          </a:prstGeom>
          <a:noFill/>
        </p:spPr>
      </p:pic>
      <p:pic>
        <p:nvPicPr>
          <p:cNvPr id="13319" name="Picture 7" descr="C:\Users\000\Desktop\Новая папка К ПРАЗДНИКУ(2)\IMG_20150915_1024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7" y="3714752"/>
            <a:ext cx="2071702" cy="3000371"/>
          </a:xfrm>
          <a:prstGeom prst="rect">
            <a:avLst/>
          </a:prstGeom>
          <a:noFill/>
        </p:spPr>
      </p:pic>
      <p:pic>
        <p:nvPicPr>
          <p:cNvPr id="13320" name="Picture 8" descr="C:\Users\000\Desktop\Новая папка К ПРАЗДНИКУ(2)\IMG_20150915_15525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215074" y="3611973"/>
            <a:ext cx="2214578" cy="303173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000\Desktop\Новая папка К ПРАЗДНИКУ(2)\IMG_20150915_15550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800000" flipV="1">
            <a:off x="214282" y="142852"/>
            <a:ext cx="2286016" cy="3500462"/>
          </a:xfrm>
          <a:prstGeom prst="rect">
            <a:avLst/>
          </a:prstGeom>
          <a:noFill/>
        </p:spPr>
      </p:pic>
      <p:pic>
        <p:nvPicPr>
          <p:cNvPr id="14339" name="Picture 3" descr="C:\Users\000\Desktop\Новая папка К ПРАЗДНИКУ(2)\IMG_20150915_1557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52"/>
            <a:ext cx="2214578" cy="3571900"/>
          </a:xfrm>
          <a:prstGeom prst="rect">
            <a:avLst/>
          </a:prstGeom>
          <a:noFill/>
        </p:spPr>
      </p:pic>
      <p:pic>
        <p:nvPicPr>
          <p:cNvPr id="14340" name="Picture 4" descr="C:\Users\000\Desktop\Новая папка К ПРАЗДНИКУ(2)\IMG_20150916_1529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357686" y="142852"/>
            <a:ext cx="2357454" cy="3500462"/>
          </a:xfrm>
          <a:prstGeom prst="rect">
            <a:avLst/>
          </a:prstGeom>
          <a:noFill/>
        </p:spPr>
      </p:pic>
      <p:pic>
        <p:nvPicPr>
          <p:cNvPr id="14341" name="Picture 5" descr="C:\Users\000\Desktop\Новая папка К ПРАЗДНИКУ(2)\IMG_20150915_1125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876"/>
            <a:ext cx="4214842" cy="3000396"/>
          </a:xfrm>
          <a:prstGeom prst="rect">
            <a:avLst/>
          </a:prstGeom>
          <a:noFill/>
        </p:spPr>
      </p:pic>
      <p:pic>
        <p:nvPicPr>
          <p:cNvPr id="14342" name="Picture 6" descr="C:\Users\000\Desktop\Новая папка К ПРАЗДНИКУ(2)\IMG_20150915_1127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500438"/>
            <a:ext cx="2143140" cy="3143272"/>
          </a:xfrm>
          <a:prstGeom prst="rect">
            <a:avLst/>
          </a:prstGeom>
          <a:noFill/>
        </p:spPr>
      </p:pic>
      <p:pic>
        <p:nvPicPr>
          <p:cNvPr id="14343" name="Picture 7" descr="C:\Users\000\Desktop\Новая папка К ПРАЗДНИКУ(2)\IMG_20150915_11044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125632"/>
            <a:ext cx="2000264" cy="3517682"/>
          </a:xfrm>
          <a:prstGeom prst="rect">
            <a:avLst/>
          </a:prstGeom>
          <a:noFill/>
        </p:spPr>
      </p:pic>
      <p:pic>
        <p:nvPicPr>
          <p:cNvPr id="14344" name="Picture 8" descr="C:\Users\000\Desktop\Новая папка К ПРАЗДНИКУ(2)\IMG_20150907_1046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072198" y="3214686"/>
            <a:ext cx="2310305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кккапустакк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000\Desktop\Новая папка К ПРАЗДНИКУ(2)\IMG_20151028_1134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85720" y="285729"/>
            <a:ext cx="2428892" cy="3857651"/>
          </a:xfrm>
          <a:prstGeom prst="rect">
            <a:avLst/>
          </a:prstGeom>
          <a:noFill/>
        </p:spPr>
      </p:pic>
      <p:pic>
        <p:nvPicPr>
          <p:cNvPr id="10243" name="Picture 3" descr="C:\Users\000\Desktop\Новая папка К ПРАЗДНИКУ(2)\IMG_20151028_113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00042"/>
            <a:ext cx="2571768" cy="4214842"/>
          </a:xfrm>
          <a:prstGeom prst="rect">
            <a:avLst/>
          </a:prstGeom>
          <a:noFill/>
        </p:spPr>
      </p:pic>
      <p:pic>
        <p:nvPicPr>
          <p:cNvPr id="10244" name="Picture 4" descr="C:\Users\000\Desktop\Новая папка К ПРАЗДНИКУ(2)\IMG_20151028_1139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07133"/>
            <a:ext cx="2571768" cy="3964810"/>
          </a:xfrm>
          <a:prstGeom prst="rect">
            <a:avLst/>
          </a:prstGeom>
          <a:noFill/>
        </p:spPr>
      </p:pic>
      <p:pic>
        <p:nvPicPr>
          <p:cNvPr id="10245" name="Picture 5" descr="C:\Users\000\Desktop\Новая папка К ПРАЗДНИКУ(2)\IMG_20151028_1143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285719" y="3500438"/>
            <a:ext cx="2214577" cy="3143272"/>
          </a:xfrm>
          <a:prstGeom prst="rect">
            <a:avLst/>
          </a:prstGeom>
          <a:noFill/>
        </p:spPr>
      </p:pic>
      <p:pic>
        <p:nvPicPr>
          <p:cNvPr id="10246" name="Picture 6" descr="C:\Users\000\Desktop\Новая папка К ПРАЗДНИКУ(2)\IMG_20151028_1144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714752"/>
            <a:ext cx="2214578" cy="3143248"/>
          </a:xfrm>
          <a:prstGeom prst="rect">
            <a:avLst/>
          </a:prstGeom>
          <a:noFill/>
        </p:spPr>
      </p:pic>
      <p:pic>
        <p:nvPicPr>
          <p:cNvPr id="10247" name="Picture 7" descr="C:\Users\000\Desktop\Новая папка К ПРАЗДНИКУ(2)\IMG_20151028_1148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572132" y="3631408"/>
            <a:ext cx="2500330" cy="30837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000\Desktop\Новая папка К ПРАЗДНИКУ(2)\IMG_20151028_11510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0" y="214290"/>
            <a:ext cx="2286016" cy="3571924"/>
          </a:xfrm>
          <a:prstGeom prst="rect">
            <a:avLst/>
          </a:prstGeom>
          <a:noFill/>
        </p:spPr>
      </p:pic>
      <p:pic>
        <p:nvPicPr>
          <p:cNvPr id="11267" name="Picture 3" descr="C:\Users\000\Desktop\Новая папка К ПРАЗДНИКУ(2)\IMG_20151028_115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3" y="142852"/>
            <a:ext cx="2214577" cy="3643338"/>
          </a:xfrm>
          <a:prstGeom prst="rect">
            <a:avLst/>
          </a:prstGeom>
          <a:noFill/>
        </p:spPr>
      </p:pic>
      <p:pic>
        <p:nvPicPr>
          <p:cNvPr id="11268" name="Picture 4" descr="C:\Users\000\Desktop\Новая папка К ПРАЗДНИКУ(2)\IMG_20151028_1156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357818" y="357166"/>
            <a:ext cx="2571768" cy="3571900"/>
          </a:xfrm>
          <a:prstGeom prst="rect">
            <a:avLst/>
          </a:prstGeom>
          <a:noFill/>
        </p:spPr>
      </p:pic>
      <p:pic>
        <p:nvPicPr>
          <p:cNvPr id="11269" name="Picture 5" descr="C:\Users\000\Desktop\Новая папка К ПРАЗДНИКУ(2)\IMG_20151028_1157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3643314"/>
            <a:ext cx="2214577" cy="3000396"/>
          </a:xfrm>
          <a:prstGeom prst="rect">
            <a:avLst/>
          </a:prstGeom>
          <a:noFill/>
        </p:spPr>
      </p:pic>
      <p:pic>
        <p:nvPicPr>
          <p:cNvPr id="11270" name="Picture 6" descr="C:\Users\000\Desktop\Новая папка К ПРАЗДНИКУ(2)\IMG_20151028_1203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071810"/>
            <a:ext cx="2428892" cy="3643338"/>
          </a:xfrm>
          <a:prstGeom prst="rect">
            <a:avLst/>
          </a:prstGeom>
          <a:noFill/>
        </p:spPr>
      </p:pic>
      <p:pic>
        <p:nvPicPr>
          <p:cNvPr id="11271" name="Picture 7" descr="C:\Users\000\Desktop\Новая папка К ПРАЗДНИКУ(2)\IMG_20151028_1206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551466"/>
            <a:ext cx="2428892" cy="30922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000\Desktop\Новая папка К ПРАЗДНИКУ(2)\IMG_20151028_12071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0" y="142852"/>
            <a:ext cx="2286016" cy="3857652"/>
          </a:xfrm>
          <a:prstGeom prst="rect">
            <a:avLst/>
          </a:prstGeom>
          <a:noFill/>
        </p:spPr>
      </p:pic>
      <p:pic>
        <p:nvPicPr>
          <p:cNvPr id="12291" name="Picture 3" descr="C:\Users\000\Desktop\Новая папка К ПРАЗДНИКУ(2)\IMG_20151028_1208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0"/>
            <a:ext cx="2571768" cy="3857628"/>
          </a:xfrm>
          <a:prstGeom prst="rect">
            <a:avLst/>
          </a:prstGeom>
          <a:noFill/>
        </p:spPr>
      </p:pic>
      <p:pic>
        <p:nvPicPr>
          <p:cNvPr id="12292" name="Picture 4" descr="C:\Users\000\Desktop\Новая папка К ПРАЗДНИКУ(2)\IMG_20151028_1209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7" y="142852"/>
            <a:ext cx="2571768" cy="3714776"/>
          </a:xfrm>
          <a:prstGeom prst="rect">
            <a:avLst/>
          </a:prstGeom>
          <a:noFill/>
        </p:spPr>
      </p:pic>
      <p:pic>
        <p:nvPicPr>
          <p:cNvPr id="12293" name="Picture 5" descr="C:\Users\000\Desktop\Новая папка К ПРАЗДНИКУ(2)\IMG_20151028_1211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357562"/>
            <a:ext cx="2428892" cy="3500438"/>
          </a:xfrm>
          <a:prstGeom prst="rect">
            <a:avLst/>
          </a:prstGeom>
          <a:noFill/>
        </p:spPr>
      </p:pic>
      <p:pic>
        <p:nvPicPr>
          <p:cNvPr id="12294" name="Picture 6" descr="C:\Users\000\Desktop\Новая папка К ПРАЗДНИКУ(2)\IMG_20151030_1556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429000"/>
            <a:ext cx="250033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Мы трудимся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000\Desktop\Новая папка К ПРАЗДНИКУ(2)\IMG_20150615_1124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85720" y="1071546"/>
            <a:ext cx="2357454" cy="3857652"/>
          </a:xfrm>
          <a:prstGeom prst="rect">
            <a:avLst/>
          </a:prstGeom>
          <a:noFill/>
        </p:spPr>
      </p:pic>
      <p:pic>
        <p:nvPicPr>
          <p:cNvPr id="1029" name="Picture 5" descr="C:\Users\000\Desktop\Новая папка К ПРАЗДНИКУ(2)\IMG_20150915_105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72196" y="642918"/>
            <a:ext cx="2428891" cy="3996445"/>
          </a:xfrm>
          <a:prstGeom prst="rect">
            <a:avLst/>
          </a:prstGeom>
          <a:noFill/>
        </p:spPr>
      </p:pic>
      <p:pic>
        <p:nvPicPr>
          <p:cNvPr id="1030" name="Picture 6" descr="C:\Users\000\Desktop\Новая папка К ПРАЗДНИКУ(2)\IMG_20150915_1058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3" y="2000240"/>
            <a:ext cx="3286148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000\Desktop\Новая папка К ПРАЗДНИКУ(2)\IMG_20160323_1202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357166"/>
            <a:ext cx="4500594" cy="3071834"/>
          </a:xfrm>
          <a:prstGeom prst="rect">
            <a:avLst/>
          </a:prstGeom>
          <a:noFill/>
        </p:spPr>
      </p:pic>
      <p:pic>
        <p:nvPicPr>
          <p:cNvPr id="2052" name="Picture 4" descr="C:\Users\000\Desktop\Новая папка К ПРАЗДНИКУ(2)\IMG_20160323_1204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4290"/>
            <a:ext cx="2928958" cy="3714776"/>
          </a:xfrm>
          <a:prstGeom prst="rect">
            <a:avLst/>
          </a:prstGeom>
          <a:noFill/>
        </p:spPr>
      </p:pic>
      <p:pic>
        <p:nvPicPr>
          <p:cNvPr id="2053" name="Picture 5" descr="C:\Users\000\Desktop\Новая папка К ПРАЗДНИКУ(2)\IMG_20160323_12040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57562"/>
            <a:ext cx="2500330" cy="3286148"/>
          </a:xfrm>
          <a:prstGeom prst="rect">
            <a:avLst/>
          </a:prstGeom>
          <a:noFill/>
        </p:spPr>
      </p:pic>
      <p:pic>
        <p:nvPicPr>
          <p:cNvPr id="2054" name="Picture 6" descr="C:\Users\000\Desktop\Новая папка К ПРАЗДНИКУ(2)\IMG_20160415_095724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286124"/>
            <a:ext cx="2643206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00\Desktop\Новая папка К ПРАЗДНИКУ(2)\IMG_20160415_09585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58" y="142852"/>
            <a:ext cx="2857520" cy="3857652"/>
          </a:xfrm>
          <a:prstGeom prst="rect">
            <a:avLst/>
          </a:prstGeom>
          <a:noFill/>
        </p:spPr>
      </p:pic>
      <p:pic>
        <p:nvPicPr>
          <p:cNvPr id="3075" name="Picture 3" descr="C:\Users\000\Desktop\Новая папка К ПРАЗДНИКУ(2)\IMG_20160415_09585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42852"/>
            <a:ext cx="4857784" cy="3643338"/>
          </a:xfrm>
          <a:prstGeom prst="rect">
            <a:avLst/>
          </a:prstGeom>
          <a:noFill/>
        </p:spPr>
      </p:pic>
      <p:pic>
        <p:nvPicPr>
          <p:cNvPr id="3076" name="Picture 4" descr="C:\Users\000\Desktop\Новая папка К ПРАЗДНИКУ(2)\IMG_20160420_1705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143248"/>
            <a:ext cx="2786082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000\Desktop\Новая папка К ПРАЗДНИКУ(2)\IMG_20150907_10381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57884" y="142852"/>
            <a:ext cx="2857520" cy="4714908"/>
          </a:xfrm>
          <a:prstGeom prst="rect">
            <a:avLst/>
          </a:prstGeom>
          <a:noFill/>
        </p:spPr>
      </p:pic>
      <p:pic>
        <p:nvPicPr>
          <p:cNvPr id="4100" name="Picture 4" descr="C:\Users\000\Desktop\Новая папка К ПРАЗДНИКУ(2)\IMG_20150907_103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71744"/>
            <a:ext cx="2928959" cy="4071966"/>
          </a:xfrm>
          <a:prstGeom prst="rect">
            <a:avLst/>
          </a:prstGeom>
          <a:noFill/>
        </p:spPr>
      </p:pic>
      <p:pic>
        <p:nvPicPr>
          <p:cNvPr id="4101" name="Picture 5" descr="C:\Users\000\Desktop\Новая папка К ПРАЗДНИКУ(2)\IMG_20150907_1036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5786478" cy="342900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Поход.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000\Desktop\Новая папка К ПРАЗДНИКУ(2)\IMG_204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1472" y="1357298"/>
            <a:ext cx="4071934" cy="2714620"/>
          </a:xfrm>
          <a:prstGeom prst="rect">
            <a:avLst/>
          </a:prstGeom>
          <a:noFill/>
        </p:spPr>
      </p:pic>
      <p:pic>
        <p:nvPicPr>
          <p:cNvPr id="1028" name="Picture 4" descr="C:\Users\000\Desktop\Новая папка К ПРАЗДНИКУ(2)\IMG_2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02794"/>
            <a:ext cx="3643338" cy="2779710"/>
          </a:xfrm>
          <a:prstGeom prst="rect">
            <a:avLst/>
          </a:prstGeom>
          <a:noFill/>
        </p:spPr>
      </p:pic>
      <p:pic>
        <p:nvPicPr>
          <p:cNvPr id="1029" name="Picture 5" descr="C:\Users\000\Desktop\Новая папка К ПРАЗДНИКУ(2)\IMG_2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4071966" cy="2857496"/>
          </a:xfrm>
          <a:prstGeom prst="rect">
            <a:avLst/>
          </a:prstGeom>
          <a:noFill/>
        </p:spPr>
      </p:pic>
      <p:pic>
        <p:nvPicPr>
          <p:cNvPr id="1031" name="Picture 7" descr="C:\Users\000\Desktop\Новая папка К ПРАЗДНИКУ(2)\IMG_20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964785"/>
            <a:ext cx="3857620" cy="28932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Наши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супер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модели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000\Desktop\Новая папка К ПРАЗДНИКУ(2)\IMG_20150915_1107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57158" y="214290"/>
            <a:ext cx="2071702" cy="3857652"/>
          </a:xfrm>
          <a:prstGeom prst="rect">
            <a:avLst/>
          </a:prstGeom>
          <a:noFill/>
        </p:spPr>
      </p:pic>
      <p:pic>
        <p:nvPicPr>
          <p:cNvPr id="5124" name="Picture 4" descr="C:\Users\000\Desktop\Новая папка К ПРАЗДНИКУ(2)\IMG_20150915_110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00174"/>
            <a:ext cx="2571768" cy="4000528"/>
          </a:xfrm>
          <a:prstGeom prst="rect">
            <a:avLst/>
          </a:prstGeom>
          <a:noFill/>
        </p:spPr>
      </p:pic>
      <p:pic>
        <p:nvPicPr>
          <p:cNvPr id="5125" name="Picture 5" descr="C:\Users\000\Desktop\Новая папка К ПРАЗДНИКУ(2)\IMG_20150915_1109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57166"/>
            <a:ext cx="2357454" cy="4214842"/>
          </a:xfrm>
          <a:prstGeom prst="rect">
            <a:avLst/>
          </a:prstGeom>
          <a:noFill/>
        </p:spPr>
      </p:pic>
      <p:pic>
        <p:nvPicPr>
          <p:cNvPr id="5126" name="Picture 6" descr="C:\Users\000\Desktop\Новая папка К ПРАЗДНИКУ(2)\IMG_20141028_102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214686"/>
            <a:ext cx="2286016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000\Desktop\Новая папка К ПРАЗДНИКУ(2)\IMG_20150611_11023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034" y="571480"/>
            <a:ext cx="4826034" cy="2714644"/>
          </a:xfrm>
          <a:prstGeom prst="rect">
            <a:avLst/>
          </a:prstGeom>
          <a:noFill/>
        </p:spPr>
      </p:pic>
      <p:pic>
        <p:nvPicPr>
          <p:cNvPr id="30723" name="Picture 3" descr="C:\Users\000\Desktop\Новая папка К ПРАЗДНИКУ(2)\IMG_20160324_11370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14554"/>
            <a:ext cx="3214692" cy="4286256"/>
          </a:xfrm>
          <a:prstGeom prst="rect">
            <a:avLst/>
          </a:prstGeom>
          <a:noFill/>
        </p:spPr>
      </p:pic>
      <p:pic>
        <p:nvPicPr>
          <p:cNvPr id="30724" name="Picture 4" descr="C:\Users\000\Desktop\Новая папка К ПРАЗДНИКУ(2)\IMG_2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Нашу дружбу крепкую не разлить водой!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000\Desktop\Новая папка К ПРАЗДНИКУ(2)\IMG_20141030_1027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42844" y="1428736"/>
            <a:ext cx="2286016" cy="3571899"/>
          </a:xfrm>
          <a:prstGeom prst="rect">
            <a:avLst/>
          </a:prstGeom>
          <a:noFill/>
        </p:spPr>
      </p:pic>
      <p:pic>
        <p:nvPicPr>
          <p:cNvPr id="6147" name="Picture 3" descr="C:\Users\000\Desktop\Новая папка К ПРАЗДНИКУ(2)\IMG_20141030_102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928802"/>
            <a:ext cx="2786069" cy="4381532"/>
          </a:xfrm>
          <a:prstGeom prst="rect">
            <a:avLst/>
          </a:prstGeom>
          <a:noFill/>
        </p:spPr>
      </p:pic>
      <p:pic>
        <p:nvPicPr>
          <p:cNvPr id="6149" name="Picture 5" descr="C:\Users\000\Desktop\Новая папка К ПРАЗДНИКУ(2)\IMG_2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736"/>
            <a:ext cx="3214710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Здравствуй, зимушка-зима!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000\Desktop\Новая папка К ПРАЗДНИКУ(2)\IMG_20151103_1117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57158" y="1714488"/>
            <a:ext cx="2714644" cy="4143404"/>
          </a:xfrm>
          <a:prstGeom prst="rect">
            <a:avLst/>
          </a:prstGeom>
          <a:noFill/>
        </p:spPr>
      </p:pic>
      <p:pic>
        <p:nvPicPr>
          <p:cNvPr id="7171" name="Picture 3" descr="C:\Users\000\Desktop\Новая папка К ПРАЗДНИКУ(2)\IMG_20151103_112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14554"/>
            <a:ext cx="2571768" cy="4000528"/>
          </a:xfrm>
          <a:prstGeom prst="rect">
            <a:avLst/>
          </a:prstGeom>
          <a:noFill/>
        </p:spPr>
      </p:pic>
      <p:pic>
        <p:nvPicPr>
          <p:cNvPr id="7172" name="Picture 4" descr="C:\Users\000\Desktop\Новая папка К ПРАЗДНИКУ(2)\IMG_20151103_112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72198" y="1500174"/>
            <a:ext cx="2611938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000\Desktop\Новая папка К ПРАЗДНИКУ(2)\IMG_20151103_11224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1" y="214290"/>
            <a:ext cx="2214577" cy="3357586"/>
          </a:xfrm>
          <a:prstGeom prst="rect">
            <a:avLst/>
          </a:prstGeom>
          <a:noFill/>
        </p:spPr>
      </p:pic>
      <p:pic>
        <p:nvPicPr>
          <p:cNvPr id="8195" name="Picture 3" descr="C:\Users\000\Desktop\Новая папка К ПРАЗДНИКУ(2)\IMG_20151106_113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52"/>
            <a:ext cx="2500330" cy="4071967"/>
          </a:xfrm>
          <a:prstGeom prst="rect">
            <a:avLst/>
          </a:prstGeom>
          <a:noFill/>
        </p:spPr>
      </p:pic>
      <p:pic>
        <p:nvPicPr>
          <p:cNvPr id="8196" name="Picture 4" descr="C:\Users\000\Desktop\Новая папка К ПРАЗДНИКУ(2)\IMG_20160112_11325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53"/>
            <a:ext cx="2714644" cy="3643338"/>
          </a:xfrm>
          <a:prstGeom prst="rect">
            <a:avLst/>
          </a:prstGeom>
          <a:noFill/>
        </p:spPr>
      </p:pic>
      <p:pic>
        <p:nvPicPr>
          <p:cNvPr id="8197" name="Picture 5" descr="C:\Users\000\Desktop\Новая папка К ПРАЗДНИКУ(2)\IMG_20160126_1039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71876"/>
            <a:ext cx="2643206" cy="3071834"/>
          </a:xfrm>
          <a:prstGeom prst="rect">
            <a:avLst/>
          </a:prstGeom>
          <a:noFill/>
        </p:spPr>
      </p:pic>
      <p:pic>
        <p:nvPicPr>
          <p:cNvPr id="8198" name="Picture 6" descr="C:\Users\000\Desktop\Новая папка К ПРАЗДНИКУ(2)\IMG_20160202_1038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00438"/>
            <a:ext cx="2446752" cy="32623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000\Desktop\Новая папка К ПРАЗДНИКУ(2)\IMG_20160202_10401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43438" y="428604"/>
            <a:ext cx="3833842" cy="2875382"/>
          </a:xfrm>
          <a:prstGeom prst="rect">
            <a:avLst/>
          </a:prstGeom>
          <a:noFill/>
        </p:spPr>
      </p:pic>
      <p:pic>
        <p:nvPicPr>
          <p:cNvPr id="9220" name="Picture 4" descr="C:\Users\000\Desktop\Новая папка К ПРАЗДНИКУ(2)\IMG_20160202_104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946800" cy="3929066"/>
          </a:xfrm>
          <a:prstGeom prst="rect">
            <a:avLst/>
          </a:prstGeom>
          <a:noFill/>
        </p:spPr>
      </p:pic>
      <p:pic>
        <p:nvPicPr>
          <p:cNvPr id="9221" name="Picture 5" descr="C:\Users\000\Desktop\Новая папка К ПРАЗДНИКУ(2)\IMG_20160202_10391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3643338" cy="2714644"/>
          </a:xfrm>
          <a:prstGeom prst="rect">
            <a:avLst/>
          </a:prstGeom>
          <a:noFill/>
        </p:spPr>
      </p:pic>
      <p:pic>
        <p:nvPicPr>
          <p:cNvPr id="9222" name="Picture 6" descr="C:\Users\000\Desktop\Новая папка К ПРАЗДНИКУ(2)\IMG_20160210_1044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928934"/>
            <a:ext cx="2714626" cy="361950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000\Desktop\Новая папка К ПРАЗДНИКУ(2)\IMG_20160210_10473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1" y="214290"/>
            <a:ext cx="2714644" cy="3500462"/>
          </a:xfrm>
          <a:prstGeom prst="rect">
            <a:avLst/>
          </a:prstGeom>
          <a:noFill/>
        </p:spPr>
      </p:pic>
      <p:pic>
        <p:nvPicPr>
          <p:cNvPr id="10243" name="Picture 3" descr="C:\Users\000\Desktop\Новая папка К ПРАЗДНИКУ(2)\IMG_20160210_10473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71480"/>
            <a:ext cx="2428892" cy="3286148"/>
          </a:xfrm>
          <a:prstGeom prst="rect">
            <a:avLst/>
          </a:prstGeom>
          <a:noFill/>
        </p:spPr>
      </p:pic>
      <p:pic>
        <p:nvPicPr>
          <p:cNvPr id="10244" name="Picture 4" descr="C:\Users\000\Desktop\Новая папка К ПРАЗДНИКУ(2)\IMG_20160210_110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8604"/>
            <a:ext cx="2607488" cy="3476650"/>
          </a:xfrm>
          <a:prstGeom prst="rect">
            <a:avLst/>
          </a:prstGeom>
          <a:noFill/>
        </p:spPr>
      </p:pic>
      <p:pic>
        <p:nvPicPr>
          <p:cNvPr id="10245" name="Picture 5" descr="C:\Users\000\Desktop\Новая папка К ПРАЗДНИКУ(2)\IMG_20160210_112544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357562"/>
            <a:ext cx="2571768" cy="3357586"/>
          </a:xfrm>
          <a:prstGeom prst="rect">
            <a:avLst/>
          </a:prstGeom>
          <a:noFill/>
        </p:spPr>
      </p:pic>
      <p:pic>
        <p:nvPicPr>
          <p:cNvPr id="10246" name="Picture 6" descr="C:\Users\000\Desktop\Новая папка К ПРАЗДНИКУ(2)\IMG_20160210_1126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452813"/>
            <a:ext cx="2500330" cy="3333774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000\Desktop\Новая папка К ПРАЗДНИКУ(2)\IMG_20160210_11280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58" y="142852"/>
            <a:ext cx="2286016" cy="3286148"/>
          </a:xfrm>
          <a:prstGeom prst="rect">
            <a:avLst/>
          </a:prstGeom>
          <a:noFill/>
        </p:spPr>
      </p:pic>
      <p:pic>
        <p:nvPicPr>
          <p:cNvPr id="11267" name="Picture 3" descr="C:\Users\000\Desktop\Новая папка К ПРАЗДНИКУ(2)\IMG_20160210_1128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7166"/>
            <a:ext cx="2357454" cy="3143272"/>
          </a:xfrm>
          <a:prstGeom prst="rect">
            <a:avLst/>
          </a:prstGeom>
          <a:noFill/>
        </p:spPr>
      </p:pic>
      <p:pic>
        <p:nvPicPr>
          <p:cNvPr id="11268" name="Picture 4" descr="C:\Users\000\Desktop\Новая папка К ПРАЗДНИКУ(2)\IMG_20160211_10345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2446770" cy="3262360"/>
          </a:xfrm>
          <a:prstGeom prst="rect">
            <a:avLst/>
          </a:prstGeom>
          <a:noFill/>
        </p:spPr>
      </p:pic>
      <p:pic>
        <p:nvPicPr>
          <p:cNvPr id="11269" name="Picture 5" descr="C:\Users\000\Desktop\Новая папка К ПРАЗДНИКУ(2)\IMG_20160210_112603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214686"/>
            <a:ext cx="2625329" cy="3500438"/>
          </a:xfrm>
          <a:prstGeom prst="rect">
            <a:avLst/>
          </a:prstGeom>
          <a:noFill/>
        </p:spPr>
      </p:pic>
      <p:pic>
        <p:nvPicPr>
          <p:cNvPr id="11271" name="Picture 7" descr="C:\Users\000\Desktop\Новая папка К ПРАЗДНИКУ(2)\IMG_20160211_103520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214686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000\Desktop\Новая папка К ПРАЗДНИКУ(2)\IMG_20160217_10523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58" y="500042"/>
            <a:ext cx="2464611" cy="3286148"/>
          </a:xfrm>
          <a:prstGeom prst="rect">
            <a:avLst/>
          </a:prstGeom>
          <a:noFill/>
        </p:spPr>
      </p:pic>
      <p:pic>
        <p:nvPicPr>
          <p:cNvPr id="12291" name="Picture 3" descr="C:\Users\000\Desktop\Новая папка К ПРАЗДНИКУ(2)\IMG_20160218_104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04"/>
            <a:ext cx="2518190" cy="3357586"/>
          </a:xfrm>
          <a:prstGeom prst="rect">
            <a:avLst/>
          </a:prstGeom>
          <a:noFill/>
        </p:spPr>
      </p:pic>
      <p:pic>
        <p:nvPicPr>
          <p:cNvPr id="12292" name="Picture 4" descr="C:\Users\000\Desktop\Новая папка К ПРАЗДНИКУ(2)\IMG_20160218_1048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00041"/>
            <a:ext cx="2482471" cy="3309961"/>
          </a:xfrm>
          <a:prstGeom prst="rect">
            <a:avLst/>
          </a:prstGeom>
          <a:noFill/>
        </p:spPr>
      </p:pic>
      <p:pic>
        <p:nvPicPr>
          <p:cNvPr id="12293" name="Picture 5" descr="C:\Users\000\Desktop\Новая папка К ПРАЗДНИКУ(2)\IMG_20160218_111627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071810"/>
            <a:ext cx="2678925" cy="3571900"/>
          </a:xfrm>
          <a:prstGeom prst="rect">
            <a:avLst/>
          </a:prstGeom>
          <a:noFill/>
        </p:spPr>
      </p:pic>
      <p:pic>
        <p:nvPicPr>
          <p:cNvPr id="12294" name="Picture 6" descr="C:\Users\000\Desktop\Новая папка К ПРАЗДНИКУ(2)\IMG_20160218_104751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214685"/>
            <a:ext cx="2571769" cy="34290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Новый год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000\Desktop\Новая папка К ПРАЗДНИКУ(2)\IMG_34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42844" y="1428736"/>
            <a:ext cx="3488263" cy="2616197"/>
          </a:xfrm>
          <a:prstGeom prst="rect">
            <a:avLst/>
          </a:prstGeom>
          <a:noFill/>
        </p:spPr>
      </p:pic>
      <p:pic>
        <p:nvPicPr>
          <p:cNvPr id="13315" name="Picture 3" descr="C:\Users\000\Desktop\Новая папка К ПРАЗДНИКУ(2)\IMG_3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3714744" cy="2786058"/>
          </a:xfrm>
          <a:prstGeom prst="rect">
            <a:avLst/>
          </a:prstGeom>
          <a:noFill/>
        </p:spPr>
      </p:pic>
      <p:pic>
        <p:nvPicPr>
          <p:cNvPr id="13316" name="Picture 4" descr="C:\Users\000\Desktop\Новая папка К ПРАЗДНИКУ(2)\IMG_35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929066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00\Desktop\Новая папка К ПРАЗДНИКУ(2)\IMG_206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286248" cy="3214687"/>
          </a:xfrm>
          <a:prstGeom prst="rect">
            <a:avLst/>
          </a:prstGeom>
          <a:noFill/>
        </p:spPr>
      </p:pic>
      <p:pic>
        <p:nvPicPr>
          <p:cNvPr id="2051" name="Picture 3" descr="C:\Users\000\Desktop\Новая папка К ПРАЗДНИКУ(2)\IMG_2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286280" cy="3214711"/>
          </a:xfrm>
          <a:prstGeom prst="rect">
            <a:avLst/>
          </a:prstGeom>
          <a:noFill/>
        </p:spPr>
      </p:pic>
      <p:pic>
        <p:nvPicPr>
          <p:cNvPr id="2052" name="Picture 4" descr="C:\Users\000\Desktop\Новая папка К ПРАЗДНИКУ(2)\IMG_20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14686"/>
            <a:ext cx="4214810" cy="3161108"/>
          </a:xfrm>
          <a:prstGeom prst="rect">
            <a:avLst/>
          </a:prstGeom>
          <a:noFill/>
        </p:spPr>
      </p:pic>
      <p:pic>
        <p:nvPicPr>
          <p:cNvPr id="2053" name="Picture 5" descr="C:\Users\000\Desktop\Новая папка К ПРАЗДНИКУ(2)\IMG_20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214686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000\Desktop\Новая папка К ПРАЗДНИКУ(2)\IMG_351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142852"/>
            <a:ext cx="4500594" cy="3375445"/>
          </a:xfrm>
          <a:prstGeom prst="rect">
            <a:avLst/>
          </a:prstGeom>
          <a:noFill/>
        </p:spPr>
      </p:pic>
      <p:pic>
        <p:nvPicPr>
          <p:cNvPr id="14339" name="Picture 3" descr="C:\Users\000\Desktop\Новая папка К ПРАЗДНИКУ(2)\IMG_3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00042"/>
            <a:ext cx="2946818" cy="3929090"/>
          </a:xfrm>
          <a:prstGeom prst="rect">
            <a:avLst/>
          </a:prstGeom>
          <a:noFill/>
        </p:spPr>
      </p:pic>
      <p:pic>
        <p:nvPicPr>
          <p:cNvPr id="14341" name="Picture 5" descr="C:\Users\000\Desktop\Новая папка К ПРАЗДНИКУ(2)\IMG_34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429000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калядки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 descr="C:\Users\000\Desktop\Новая папка К ПРАЗДНИКУ(2)\IMG_20160114_0936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85720" y="357166"/>
            <a:ext cx="2711063" cy="3614750"/>
          </a:xfrm>
          <a:prstGeom prst="rect">
            <a:avLst/>
          </a:prstGeom>
          <a:noFill/>
        </p:spPr>
      </p:pic>
      <p:pic>
        <p:nvPicPr>
          <p:cNvPr id="15363" name="Picture 3" descr="C:\Users\000\Desktop\Новая папка К ПРАЗДНИКУ(2)\IMG_20160114_09364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00042"/>
            <a:ext cx="2518191" cy="3357589"/>
          </a:xfrm>
          <a:prstGeom prst="rect">
            <a:avLst/>
          </a:prstGeom>
          <a:noFill/>
        </p:spPr>
      </p:pic>
      <p:pic>
        <p:nvPicPr>
          <p:cNvPr id="15364" name="Picture 4" descr="C:\Users\000\Desktop\Новая папка К ПРАЗДНИКУ(2)\IMG_20160114_094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643182"/>
            <a:ext cx="2928958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000\Desktop\Новая папка К ПРАЗДНИКУ(2)\IMG_20160114_09401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142852"/>
            <a:ext cx="2464593" cy="3286124"/>
          </a:xfrm>
          <a:prstGeom prst="rect">
            <a:avLst/>
          </a:prstGeom>
          <a:noFill/>
        </p:spPr>
      </p:pic>
      <p:pic>
        <p:nvPicPr>
          <p:cNvPr id="16387" name="Picture 3" descr="C:\Users\000\Desktop\Новая папка К ПРАЗДНИКУ(2)\IMG_20160114_0944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9" y="214290"/>
            <a:ext cx="2571768" cy="3429024"/>
          </a:xfrm>
          <a:prstGeom prst="rect">
            <a:avLst/>
          </a:prstGeom>
          <a:noFill/>
        </p:spPr>
      </p:pic>
      <p:pic>
        <p:nvPicPr>
          <p:cNvPr id="16388" name="Picture 4" descr="C:\Users\000\Desktop\Новая папка К ПРАЗДНИКУ(2)\IMG_20160114_09464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290"/>
            <a:ext cx="2411032" cy="3357586"/>
          </a:xfrm>
          <a:prstGeom prst="rect">
            <a:avLst/>
          </a:prstGeom>
          <a:noFill/>
        </p:spPr>
      </p:pic>
      <p:pic>
        <p:nvPicPr>
          <p:cNvPr id="16389" name="Picture 5" descr="C:\Users\000\Desktop\Новая папка К ПРАЗДНИКУ(2)\IMG_20160114_0946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2411032" cy="3214709"/>
          </a:xfrm>
          <a:prstGeom prst="rect">
            <a:avLst/>
          </a:prstGeom>
          <a:noFill/>
        </p:spPr>
      </p:pic>
      <p:pic>
        <p:nvPicPr>
          <p:cNvPr id="16390" name="Picture 6" descr="C:\Users\000\Desktop\Новая папка К ПРАЗДНИКУ(2)\IMG_20160114_0947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500438"/>
            <a:ext cx="2250279" cy="3000372"/>
          </a:xfrm>
          <a:prstGeom prst="rect">
            <a:avLst/>
          </a:prstGeom>
          <a:noFill/>
        </p:spPr>
      </p:pic>
      <p:pic>
        <p:nvPicPr>
          <p:cNvPr id="16391" name="Picture 7" descr="C:\Users\000\Desktop\Новая папка К ПРАЗДНИКУ(2)\IMG_20160114_0947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500438"/>
            <a:ext cx="2339595" cy="31194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000\Desktop\Новая папка К ПРАЗДНИКУ(2)\IMG_20160114_09473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58" y="357166"/>
            <a:ext cx="2357454" cy="3143272"/>
          </a:xfrm>
          <a:prstGeom prst="rect">
            <a:avLst/>
          </a:prstGeom>
          <a:noFill/>
        </p:spPr>
      </p:pic>
      <p:pic>
        <p:nvPicPr>
          <p:cNvPr id="17411" name="Picture 3" descr="C:\Users\000\Desktop\Новая папка К ПРАЗДНИКУ(2)\IMG_20160114_09473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14290"/>
            <a:ext cx="2321717" cy="3095623"/>
          </a:xfrm>
          <a:prstGeom prst="rect">
            <a:avLst/>
          </a:prstGeom>
          <a:noFill/>
        </p:spPr>
      </p:pic>
      <p:pic>
        <p:nvPicPr>
          <p:cNvPr id="17412" name="Picture 4" descr="C:\Users\000\Desktop\Новая папка К ПРАЗДНИКУ(2)\IMG_20160114_10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000372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8 марта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4" name="Picture 2" descr="C:\Users\000\Desktop\Новая папка К ПРАЗДНИКУ(2)\IMG_41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85720" y="1500174"/>
            <a:ext cx="3701522" cy="2776141"/>
          </a:xfrm>
          <a:prstGeom prst="rect">
            <a:avLst/>
          </a:prstGeom>
          <a:noFill/>
        </p:spPr>
      </p:pic>
      <p:pic>
        <p:nvPicPr>
          <p:cNvPr id="18435" name="Picture 3" descr="C:\Users\000\Desktop\Новая папка К ПРАЗДНИКУ(2)\IMG_4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85860"/>
            <a:ext cx="3738589" cy="2803942"/>
          </a:xfrm>
          <a:prstGeom prst="rect">
            <a:avLst/>
          </a:prstGeom>
          <a:noFill/>
        </p:spPr>
      </p:pic>
      <p:pic>
        <p:nvPicPr>
          <p:cNvPr id="18436" name="Picture 4" descr="C:\Users\000\Desktop\Новая папка К ПРАЗДНИКУ(2)\IMG_41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143380"/>
            <a:ext cx="3333774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000\Desktop\Новая папка К ПРАЗДНИКУ(2)\IMG_418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596" y="285728"/>
            <a:ext cx="3429024" cy="2464611"/>
          </a:xfrm>
          <a:prstGeom prst="rect">
            <a:avLst/>
          </a:prstGeom>
          <a:noFill/>
        </p:spPr>
      </p:pic>
      <p:pic>
        <p:nvPicPr>
          <p:cNvPr id="19459" name="Picture 3" descr="C:\Users\000\Desktop\Новая папка К ПРАЗДНИКУ(2)\IMG_4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3643338" cy="2732504"/>
          </a:xfrm>
          <a:prstGeom prst="rect">
            <a:avLst/>
          </a:prstGeom>
          <a:noFill/>
        </p:spPr>
      </p:pic>
      <p:pic>
        <p:nvPicPr>
          <p:cNvPr id="19460" name="Picture 4" descr="C:\Users\000\Desktop\Новая папка К ПРАЗДНИКУ(2)\IMG_41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928934"/>
            <a:ext cx="5024474" cy="376835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Коллективная работа «КОСМОС»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2" name="Picture 2" descr="C:\Users\000\Desktop\Новая папка К ПРАЗДНИКУ(2)\IMG_20160411_1007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33355" y="1357299"/>
            <a:ext cx="2303875" cy="3071833"/>
          </a:xfrm>
          <a:prstGeom prst="rect">
            <a:avLst/>
          </a:prstGeom>
          <a:noFill/>
        </p:spPr>
      </p:pic>
      <p:pic>
        <p:nvPicPr>
          <p:cNvPr id="20483" name="Picture 3" descr="C:\Users\000\Desktop\Новая папка К ПРАЗДНИКУ(2)\IMG_20160411_100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428736"/>
            <a:ext cx="2268156" cy="3024208"/>
          </a:xfrm>
          <a:prstGeom prst="rect">
            <a:avLst/>
          </a:prstGeom>
          <a:noFill/>
        </p:spPr>
      </p:pic>
      <p:pic>
        <p:nvPicPr>
          <p:cNvPr id="20484" name="Picture 4" descr="C:\Users\000\Desktop\Новая папка К ПРАЗДНИКУ(2)\IMG_20160411_1007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2231" y="1595425"/>
            <a:ext cx="2178860" cy="2905146"/>
          </a:xfrm>
          <a:prstGeom prst="rect">
            <a:avLst/>
          </a:prstGeom>
          <a:noFill/>
        </p:spPr>
      </p:pic>
      <p:pic>
        <p:nvPicPr>
          <p:cNvPr id="20485" name="Picture 5" descr="C:\Users\000\Desktop\Новая папка К ПРАЗДНИКУ(2)\IMG_20160411_100841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758126"/>
            <a:ext cx="2143140" cy="29850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ПАСХА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506" name="Picture 2" descr="C:\Users\000\Desktop\Новая папка К ПРАЗДНИКУ(2)\IMG_20160421_093055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42844" y="1285860"/>
            <a:ext cx="3393012" cy="2544759"/>
          </a:xfrm>
          <a:prstGeom prst="rect">
            <a:avLst/>
          </a:prstGeom>
          <a:noFill/>
        </p:spPr>
      </p:pic>
      <p:pic>
        <p:nvPicPr>
          <p:cNvPr id="21507" name="Picture 3" descr="C:\Users\000\Desktop\Новая папка К ПРАЗДНИКУ(2)\IMG_20160421_0931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66"/>
            <a:ext cx="2625347" cy="3500462"/>
          </a:xfrm>
          <a:prstGeom prst="rect">
            <a:avLst/>
          </a:prstGeom>
          <a:noFill/>
        </p:spPr>
      </p:pic>
      <p:pic>
        <p:nvPicPr>
          <p:cNvPr id="21508" name="Picture 4" descr="C:\Users\000\Desktop\Новая папка К ПРАЗДНИКУ(2)\IMG_20160421_09320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285860"/>
            <a:ext cx="2500312" cy="3333749"/>
          </a:xfrm>
          <a:prstGeom prst="rect">
            <a:avLst/>
          </a:prstGeom>
          <a:noFill/>
        </p:spPr>
      </p:pic>
      <p:pic>
        <p:nvPicPr>
          <p:cNvPr id="21509" name="Picture 5" descr="C:\Users\000\Desktop\Новая папка К ПРАЗДНИКУ(2)\IMG_20160421_093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429001"/>
            <a:ext cx="2428892" cy="3238523"/>
          </a:xfrm>
          <a:prstGeom prst="rect">
            <a:avLst/>
          </a:prstGeom>
          <a:noFill/>
        </p:spPr>
      </p:pic>
      <p:pic>
        <p:nvPicPr>
          <p:cNvPr id="21510" name="Picture 6" descr="C:\Users\000\Desktop\Новая папка К ПРАЗДНИКУ(2)\IMG_20160421_0931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786190"/>
            <a:ext cx="2214578" cy="29527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000\Desktop\Новая папка К ПРАЗДНИКУ(2)\IMG_20160429_100700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214290"/>
            <a:ext cx="2625347" cy="3500462"/>
          </a:xfrm>
          <a:prstGeom prst="rect">
            <a:avLst/>
          </a:prstGeom>
          <a:noFill/>
        </p:spPr>
      </p:pic>
      <p:pic>
        <p:nvPicPr>
          <p:cNvPr id="22531" name="Picture 3" descr="C:\Users\000\Desktop\Новая папка К ПРАЗДНИКУ(2)\IMG_20160429_101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290"/>
            <a:ext cx="2571767" cy="3429024"/>
          </a:xfrm>
          <a:prstGeom prst="rect">
            <a:avLst/>
          </a:prstGeom>
          <a:noFill/>
        </p:spPr>
      </p:pic>
      <p:pic>
        <p:nvPicPr>
          <p:cNvPr id="22532" name="Picture 4" descr="C:\Users\000\Desktop\Новая папка К ПРАЗДНИКУ(2)\IMG_20160429_10102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28"/>
            <a:ext cx="2464611" cy="3286148"/>
          </a:xfrm>
          <a:prstGeom prst="rect">
            <a:avLst/>
          </a:prstGeom>
          <a:noFill/>
        </p:spPr>
      </p:pic>
      <p:pic>
        <p:nvPicPr>
          <p:cNvPr id="22533" name="Picture 5" descr="C:\Users\000\Desktop\Новая папка К ПРАЗДНИКУ(2)\IMG_20160429_101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714752"/>
            <a:ext cx="3643338" cy="2732504"/>
          </a:xfrm>
          <a:prstGeom prst="rect">
            <a:avLst/>
          </a:prstGeom>
          <a:noFill/>
        </p:spPr>
      </p:pic>
      <p:pic>
        <p:nvPicPr>
          <p:cNvPr id="22534" name="Picture 6" descr="C:\Users\000\Desktop\Новая папка К ПРАЗДНИКУ(2)\IMG_20160429_101037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381351"/>
            <a:ext cx="2500330" cy="333377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000\Desktop\Новая папка К ПРАЗДНИКУ(2)\IMG_20160429_10104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357166"/>
            <a:ext cx="1893107" cy="2524143"/>
          </a:xfrm>
          <a:prstGeom prst="rect">
            <a:avLst/>
          </a:prstGeom>
          <a:noFill/>
        </p:spPr>
      </p:pic>
      <p:pic>
        <p:nvPicPr>
          <p:cNvPr id="23555" name="Picture 3" descr="C:\Users\000\Desktop\Новая папка К ПРАЗДНИКУ(2)\IMG_20160429_101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2428892" cy="3238523"/>
          </a:xfrm>
          <a:prstGeom prst="rect">
            <a:avLst/>
          </a:prstGeom>
          <a:noFill/>
        </p:spPr>
      </p:pic>
      <p:pic>
        <p:nvPicPr>
          <p:cNvPr id="23556" name="Picture 4" descr="C:\Users\000\Desktop\Новая папка К ПРАЗДНИКУ(2)\IMG_20160429_10192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66"/>
            <a:ext cx="3643338" cy="2732504"/>
          </a:xfrm>
          <a:prstGeom prst="rect">
            <a:avLst/>
          </a:prstGeom>
          <a:noFill/>
        </p:spPr>
      </p:pic>
      <p:pic>
        <p:nvPicPr>
          <p:cNvPr id="23557" name="Picture 5" descr="C:\Users\000\Desktop\Новая папка К ПРАЗДНИКУ(2)\IMG_20160429_102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142" y="3286124"/>
            <a:ext cx="2464612" cy="3286148"/>
          </a:xfrm>
          <a:prstGeom prst="rect">
            <a:avLst/>
          </a:prstGeom>
          <a:noFill/>
        </p:spPr>
      </p:pic>
      <p:pic>
        <p:nvPicPr>
          <p:cNvPr id="23558" name="Picture 6" descr="C:\Users\000\Desktop\Новая папка К ПРАЗДНИКУ(2)\IMG_20160429_102025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571876"/>
            <a:ext cx="2357455" cy="3143272"/>
          </a:xfrm>
          <a:prstGeom prst="rect">
            <a:avLst/>
          </a:prstGeom>
          <a:noFill/>
        </p:spPr>
      </p:pic>
      <p:pic>
        <p:nvPicPr>
          <p:cNvPr id="23559" name="Picture 7" descr="C:\Users\000\Desktop\Новая папка К ПРАЗДНИКУ(2)\IMG_20160429_1024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143225"/>
            <a:ext cx="2428892" cy="34290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00\Desktop\Новая папка К ПРАЗДНИКУ(2)\IMG_209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4381499" cy="3286124"/>
          </a:xfrm>
          <a:prstGeom prst="rect">
            <a:avLst/>
          </a:prstGeom>
          <a:noFill/>
        </p:spPr>
      </p:pic>
      <p:pic>
        <p:nvPicPr>
          <p:cNvPr id="3075" name="Picture 3" descr="C:\Users\000\Desktop\Новая папка К ПРАЗДНИКУ(2)\IMG_2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429124" cy="3321843"/>
          </a:xfrm>
          <a:prstGeom prst="rect">
            <a:avLst/>
          </a:prstGeom>
          <a:noFill/>
        </p:spPr>
      </p:pic>
      <p:pic>
        <p:nvPicPr>
          <p:cNvPr id="3076" name="Picture 4" descr="C:\Users\000\Desktop\Новая папка К ПРАЗДНИКУ(2)\IMG_21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4357686" cy="3429024"/>
          </a:xfrm>
          <a:prstGeom prst="rect">
            <a:avLst/>
          </a:prstGeom>
          <a:noFill/>
        </p:spPr>
      </p:pic>
      <p:pic>
        <p:nvPicPr>
          <p:cNvPr id="3077" name="Picture 5" descr="C:\Users\000\Desktop\Новая папка К ПРАЗДНИКУ(2)\IMG_20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5" y="3286124"/>
            <a:ext cx="4762501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000\Desktop\Новая папка К ПРАЗДНИКУ(2)\IMG_20160429_102434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357166"/>
            <a:ext cx="2357454" cy="3143272"/>
          </a:xfrm>
          <a:prstGeom prst="rect">
            <a:avLst/>
          </a:prstGeom>
          <a:noFill/>
        </p:spPr>
      </p:pic>
      <p:pic>
        <p:nvPicPr>
          <p:cNvPr id="24579" name="Picture 3" descr="C:\Users\000\Desktop\Новая папка К ПРАЗДНИКУ(2)\IMG_20160429_102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6767" y="428604"/>
            <a:ext cx="2303876" cy="3071834"/>
          </a:xfrm>
          <a:prstGeom prst="rect">
            <a:avLst/>
          </a:prstGeom>
          <a:noFill/>
        </p:spPr>
      </p:pic>
      <p:pic>
        <p:nvPicPr>
          <p:cNvPr id="24580" name="Picture 4" descr="C:\Users\000\Desktop\Новая папка К ПРАЗДНИКУ(2)\IMG_20160429_10282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5780" y="357167"/>
            <a:ext cx="2464612" cy="3286148"/>
          </a:xfrm>
          <a:prstGeom prst="rect">
            <a:avLst/>
          </a:prstGeom>
          <a:noFill/>
        </p:spPr>
      </p:pic>
      <p:pic>
        <p:nvPicPr>
          <p:cNvPr id="24581" name="Picture 5" descr="C:\Users\000\Desktop\Новая папка К ПРАЗДНИКУ(2)\IMG_20160429_102835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3500438"/>
            <a:ext cx="2357454" cy="3143272"/>
          </a:xfrm>
          <a:prstGeom prst="rect">
            <a:avLst/>
          </a:prstGeom>
          <a:noFill/>
        </p:spPr>
      </p:pic>
      <p:pic>
        <p:nvPicPr>
          <p:cNvPr id="24582" name="Picture 6" descr="C:\Users\000\Desktop\Новая папка К ПРАЗДНИКУ(2)\IMG_20160429_143609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399860" y="2982015"/>
            <a:ext cx="3110554" cy="414740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НАШИ ЭКСКУРСИИ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602" name="Picture 2" descr="C:\Users\000\Desktop\Новая папка К ПРАЗДНИКУ(2)\IMG_20160122_1044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67716" y="1428736"/>
            <a:ext cx="3905277" cy="2928958"/>
          </a:xfrm>
          <a:prstGeom prst="rect">
            <a:avLst/>
          </a:prstGeom>
          <a:noFill/>
        </p:spPr>
      </p:pic>
      <p:pic>
        <p:nvPicPr>
          <p:cNvPr id="25603" name="Picture 3" descr="C:\Users\000\Desktop\Новая папка К ПРАЗДНИКУ(2)\IMG_20160212_105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71612"/>
            <a:ext cx="3595713" cy="2696785"/>
          </a:xfrm>
          <a:prstGeom prst="rect">
            <a:avLst/>
          </a:prstGeom>
          <a:noFill/>
        </p:spPr>
      </p:pic>
      <p:pic>
        <p:nvPicPr>
          <p:cNvPr id="25604" name="Picture 4" descr="C:\Users\000\Desktop\Новая папка К ПРАЗДНИКУ(2)\IMG_20160212_1055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48037"/>
            <a:ext cx="2482472" cy="3309963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000\Desktop\Новая папка К ПРАЗДНИКУ(2)\IMG_20160415_10570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357166"/>
            <a:ext cx="3762401" cy="2821801"/>
          </a:xfrm>
          <a:prstGeom prst="rect">
            <a:avLst/>
          </a:prstGeom>
          <a:noFill/>
        </p:spPr>
      </p:pic>
      <p:pic>
        <p:nvPicPr>
          <p:cNvPr id="26627" name="Picture 3" descr="C:\Users\000\Desktop\Новая папка К ПРАЗДНИКУ(2)\IMG_20160415_1057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290"/>
            <a:ext cx="3619526" cy="2714645"/>
          </a:xfrm>
          <a:prstGeom prst="rect">
            <a:avLst/>
          </a:prstGeom>
          <a:noFill/>
        </p:spPr>
      </p:pic>
      <p:pic>
        <p:nvPicPr>
          <p:cNvPr id="26628" name="Picture 4" descr="C:\Users\000\Desktop\Новая папка К ПРАЗДНИКУ(2)\IMG_20160415_1057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00372"/>
            <a:ext cx="2678907" cy="3571876"/>
          </a:xfrm>
          <a:prstGeom prst="rect">
            <a:avLst/>
          </a:prstGeom>
          <a:noFill/>
        </p:spPr>
      </p:pic>
      <p:pic>
        <p:nvPicPr>
          <p:cNvPr id="26629" name="Picture 5" descr="C:\Users\000\Desktop\Новая папка К ПРАЗДНИКУ(2)\IMG_20160415_1102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018207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000\Desktop\Новая папка К ПРАЗДНИКУ(2)\IMG_20160415_11030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58" y="214290"/>
            <a:ext cx="2411033" cy="3214710"/>
          </a:xfrm>
          <a:prstGeom prst="rect">
            <a:avLst/>
          </a:prstGeom>
          <a:noFill/>
        </p:spPr>
      </p:pic>
      <p:pic>
        <p:nvPicPr>
          <p:cNvPr id="27651" name="Picture 3" descr="C:\Users\000\Desktop\Новая папка К ПРАЗДНИКУ(2)\IMG_20160415_11030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66"/>
            <a:ext cx="2357454" cy="3143272"/>
          </a:xfrm>
          <a:prstGeom prst="rect">
            <a:avLst/>
          </a:prstGeom>
          <a:noFill/>
        </p:spPr>
      </p:pic>
      <p:pic>
        <p:nvPicPr>
          <p:cNvPr id="27652" name="Picture 4" descr="C:\Users\000\Desktop\Новая папка К ПРАЗДНИКУ(2)\IMG_20160415_1104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642918"/>
            <a:ext cx="3286148" cy="2464611"/>
          </a:xfrm>
          <a:prstGeom prst="rect">
            <a:avLst/>
          </a:prstGeom>
          <a:noFill/>
        </p:spPr>
      </p:pic>
      <p:pic>
        <p:nvPicPr>
          <p:cNvPr id="27653" name="Picture 5" descr="C:\Users\000\Desktop\Новая папка К ПРАЗДНИКУ(2)\IMG_20160415_111207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357562"/>
            <a:ext cx="4452936" cy="3339703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ДЕНЬ ПОБЕДЫ!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4" name="Picture 2" descr="C:\Users\000\Desktop\Новая папка К ПРАЗДНИКУ(2)\IMG_20150505_1039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63272" y="1500174"/>
            <a:ext cx="4445031" cy="2500330"/>
          </a:xfrm>
          <a:prstGeom prst="rect">
            <a:avLst/>
          </a:prstGeom>
          <a:noFill/>
        </p:spPr>
      </p:pic>
      <p:pic>
        <p:nvPicPr>
          <p:cNvPr id="28675" name="Picture 3" descr="C:\Users\000\Desktop\Новая папка К ПРАЗДНИКУ(2)\IMG_20160506_105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85860"/>
            <a:ext cx="3089694" cy="411959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000\Desktop\Новая папка К ПРАЗДНИКУ(2)\IMG_20160506_10581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0" y="357166"/>
            <a:ext cx="5143536" cy="3857652"/>
          </a:xfrm>
          <a:prstGeom prst="rect">
            <a:avLst/>
          </a:prstGeom>
          <a:noFill/>
        </p:spPr>
      </p:pic>
      <p:pic>
        <p:nvPicPr>
          <p:cNvPr id="29700" name="Picture 4" descr="C:\Users\000\Desktop\Новая папка К ПРАЗДНИКУ(2)\IMG_20160509_140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214554"/>
            <a:ext cx="3161168" cy="421489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Продолжение следует!!!</a:t>
            </a:r>
            <a:endParaRPr lang="ru-RU" sz="44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Позируем в цветах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000\Desktop\Новая папка К ПРАЗДНИКУ(2)\IMG_20150907_1042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57158" y="1428736"/>
            <a:ext cx="2857520" cy="3071834"/>
          </a:xfrm>
          <a:prstGeom prst="rect">
            <a:avLst/>
          </a:prstGeom>
          <a:noFill/>
        </p:spPr>
      </p:pic>
      <p:pic>
        <p:nvPicPr>
          <p:cNvPr id="4100" name="Picture 4" descr="C:\Users\000\Desktop\Новая папка К ПРАЗДНИКУ(2)\IMG_20150907_104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87634" y="-8286832"/>
            <a:ext cx="13716000" cy="24384000"/>
          </a:xfrm>
          <a:prstGeom prst="rect">
            <a:avLst/>
          </a:prstGeom>
          <a:noFill/>
        </p:spPr>
      </p:pic>
      <p:pic>
        <p:nvPicPr>
          <p:cNvPr id="4102" name="Picture 6" descr="C:\Users\000\Desktop\Новая папка К ПРАЗДНИКУ(2)\IMG_20150907_104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00174"/>
            <a:ext cx="5080034" cy="2857520"/>
          </a:xfrm>
          <a:prstGeom prst="rect">
            <a:avLst/>
          </a:prstGeom>
          <a:noFill/>
        </p:spPr>
      </p:pic>
      <p:pic>
        <p:nvPicPr>
          <p:cNvPr id="4104" name="Picture 8" descr="C:\Users\000\Desktop\Новая папка К ПРАЗДНИКУ(2)\IMG_20150907_1048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29066"/>
            <a:ext cx="1785950" cy="2928934"/>
          </a:xfrm>
          <a:prstGeom prst="rect">
            <a:avLst/>
          </a:prstGeom>
          <a:noFill/>
        </p:spPr>
      </p:pic>
      <p:pic>
        <p:nvPicPr>
          <p:cNvPr id="4105" name="Picture 9" descr="C:\Users\000\Desktop\Новая папка К ПРАЗДНИКУ(2)\IMG_20150915_1052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143380"/>
            <a:ext cx="1857388" cy="2571744"/>
          </a:xfrm>
          <a:prstGeom prst="rect">
            <a:avLst/>
          </a:prstGeom>
          <a:noFill/>
        </p:spPr>
      </p:pic>
      <p:pic>
        <p:nvPicPr>
          <p:cNvPr id="4106" name="Picture 10" descr="C:\Users\000\Desktop\Новая папка К ПРАЗДНИКУ(2)\IMG_20150929_1043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214818"/>
            <a:ext cx="2000264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000\Desktop\Новая папка К ПРАЗДНИКУ(2)\IMG_20150929_10454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0" y="285728"/>
            <a:ext cx="2722762" cy="3429024"/>
          </a:xfrm>
          <a:prstGeom prst="rect">
            <a:avLst/>
          </a:prstGeom>
          <a:noFill/>
        </p:spPr>
      </p:pic>
      <p:pic>
        <p:nvPicPr>
          <p:cNvPr id="5123" name="Picture 3" descr="C:\Users\000\Desktop\Новая папка К ПРАЗДНИКУ(2)\IMG_20150929_104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9" y="357166"/>
            <a:ext cx="2357454" cy="3357586"/>
          </a:xfrm>
          <a:prstGeom prst="rect">
            <a:avLst/>
          </a:prstGeom>
          <a:noFill/>
        </p:spPr>
      </p:pic>
      <p:pic>
        <p:nvPicPr>
          <p:cNvPr id="5124" name="Picture 4" descr="C:\Users\000\Desktop\Новая папка К ПРАЗДНИКУ(2)\IMG_20150929_104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29322" y="214290"/>
            <a:ext cx="2357454" cy="3500462"/>
          </a:xfrm>
          <a:prstGeom prst="rect">
            <a:avLst/>
          </a:prstGeom>
          <a:noFill/>
        </p:spPr>
      </p:pic>
      <p:pic>
        <p:nvPicPr>
          <p:cNvPr id="5125" name="Picture 5" descr="C:\Users\000\Desktop\Новая папка К ПРАЗДНИКУ(2)\IMG_20150929_1055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4282" y="3286124"/>
            <a:ext cx="2643206" cy="3429000"/>
          </a:xfrm>
          <a:prstGeom prst="rect">
            <a:avLst/>
          </a:prstGeom>
          <a:noFill/>
        </p:spPr>
      </p:pic>
      <p:pic>
        <p:nvPicPr>
          <p:cNvPr id="5126" name="Picture 6" descr="C:\Users\000\Desktop\Новая папка К ПРАЗДНИКУ(2)\IMG_20150929_1059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9" y="3286124"/>
            <a:ext cx="2428891" cy="3429024"/>
          </a:xfrm>
          <a:prstGeom prst="rect">
            <a:avLst/>
          </a:prstGeom>
          <a:noFill/>
        </p:spPr>
      </p:pic>
      <p:pic>
        <p:nvPicPr>
          <p:cNvPr id="5127" name="Picture 7" descr="C:\Users\000\Desktop\Новая папка К ПРАЗДНИКУ(2)\IMG_20150929_1101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000760" y="3214686"/>
            <a:ext cx="2500330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Осень, осень в гости просим!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000\Desktop\Новая папка К ПРАЗДНИКУ(2)\IMG_20150908_1024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57158" y="1500174"/>
            <a:ext cx="2214578" cy="2801988"/>
          </a:xfrm>
          <a:prstGeom prst="rect">
            <a:avLst/>
          </a:prstGeom>
          <a:noFill/>
        </p:spPr>
      </p:pic>
      <p:pic>
        <p:nvPicPr>
          <p:cNvPr id="6147" name="Picture 3" descr="C:\Users\000\Desktop\Новая папка К ПРАЗДНИКУ(2)\IMG_20150908_1024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00174"/>
            <a:ext cx="2500330" cy="2928958"/>
          </a:xfrm>
          <a:prstGeom prst="rect">
            <a:avLst/>
          </a:prstGeom>
          <a:noFill/>
        </p:spPr>
      </p:pic>
      <p:pic>
        <p:nvPicPr>
          <p:cNvPr id="6148" name="Picture 4" descr="C:\Users\000\Desktop\Новая папка К ПРАЗДНИКУ(2)\IMG_20150908_1024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72132" y="1357298"/>
            <a:ext cx="2428892" cy="3000396"/>
          </a:xfrm>
          <a:prstGeom prst="rect">
            <a:avLst/>
          </a:prstGeom>
          <a:noFill/>
        </p:spPr>
      </p:pic>
      <p:pic>
        <p:nvPicPr>
          <p:cNvPr id="6149" name="Picture 5" descr="C:\Users\000\Desktop\Новая папка К ПРАЗДНИКУ(2)\IMG_20150908_1025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57628"/>
            <a:ext cx="2214577" cy="2714620"/>
          </a:xfrm>
          <a:prstGeom prst="rect">
            <a:avLst/>
          </a:prstGeom>
          <a:noFill/>
        </p:spPr>
      </p:pic>
      <p:pic>
        <p:nvPicPr>
          <p:cNvPr id="6150" name="Picture 6" descr="C:\Users\000\Desktop\Новая папка К ПРАЗДНИКУ(2)\IMG_20150915_1041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000504"/>
            <a:ext cx="2286015" cy="2857496"/>
          </a:xfrm>
          <a:prstGeom prst="rect">
            <a:avLst/>
          </a:prstGeom>
          <a:noFill/>
        </p:spPr>
      </p:pic>
      <p:pic>
        <p:nvPicPr>
          <p:cNvPr id="6151" name="Picture 7" descr="C:\Users\000\Desktop\Новая папка К ПРАЗДНИКУ(2)\IMG_20150915_1048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143380"/>
            <a:ext cx="2229638" cy="27146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школьном лесу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1" name="Picture 3" descr="C:\Users\000\Desktop\Новая папка К ПРАЗДНИКУ(2)\IMG_20151002_1056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 flipH="1">
            <a:off x="357158" y="857232"/>
            <a:ext cx="2286016" cy="3500462"/>
          </a:xfrm>
          <a:prstGeom prst="rect">
            <a:avLst/>
          </a:prstGeom>
          <a:noFill/>
        </p:spPr>
      </p:pic>
      <p:pic>
        <p:nvPicPr>
          <p:cNvPr id="7172" name="Picture 4" descr="C:\Users\000\Desktop\Новая папка К ПРАЗДНИКУ(2)\IMG_20151002_105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8"/>
            <a:ext cx="2357454" cy="3000396"/>
          </a:xfrm>
          <a:prstGeom prst="rect">
            <a:avLst/>
          </a:prstGeom>
          <a:noFill/>
        </p:spPr>
      </p:pic>
      <p:pic>
        <p:nvPicPr>
          <p:cNvPr id="7173" name="Picture 5" descr="C:\Users\000\Desktop\Новая папка К ПРАЗДНИКУ(2)\IMG_20151002_1058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71480"/>
            <a:ext cx="2286016" cy="3571900"/>
          </a:xfrm>
          <a:prstGeom prst="rect">
            <a:avLst/>
          </a:prstGeom>
          <a:noFill/>
        </p:spPr>
      </p:pic>
      <p:pic>
        <p:nvPicPr>
          <p:cNvPr id="7174" name="Picture 6" descr="C:\Users\000\Desktop\Новая папка К ПРАЗДНИКУ(2)\IMG_20151002_1059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00438"/>
            <a:ext cx="2143140" cy="3357562"/>
          </a:xfrm>
          <a:prstGeom prst="rect">
            <a:avLst/>
          </a:prstGeom>
          <a:noFill/>
        </p:spPr>
      </p:pic>
      <p:pic>
        <p:nvPicPr>
          <p:cNvPr id="7175" name="Picture 7" descr="C:\Users\000\Desktop\Новая папка К ПРАЗДНИКУ(2)\IMG_20151002_1058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929066"/>
            <a:ext cx="2357453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000\Desktop\Новая папка К ПРАЗДНИКУ(2)\IMG_20151002_1102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8485" y="214290"/>
            <a:ext cx="2494689" cy="3500462"/>
          </a:xfrm>
          <a:prstGeom prst="rect">
            <a:avLst/>
          </a:prstGeom>
          <a:noFill/>
        </p:spPr>
      </p:pic>
      <p:pic>
        <p:nvPicPr>
          <p:cNvPr id="8195" name="Picture 3" descr="C:\Users\000\Desktop\Новая папка К ПРАЗДНИКУ(2)\IMG_20151002_110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7" y="0"/>
            <a:ext cx="2357441" cy="3857628"/>
          </a:xfrm>
          <a:prstGeom prst="rect">
            <a:avLst/>
          </a:prstGeom>
          <a:noFill/>
        </p:spPr>
      </p:pic>
      <p:pic>
        <p:nvPicPr>
          <p:cNvPr id="8196" name="Picture 4" descr="C:\Users\000\Desktop\Новая папка К ПРАЗДНИКУ(2)\IMG_20151002_1103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7166"/>
            <a:ext cx="2428893" cy="3643338"/>
          </a:xfrm>
          <a:prstGeom prst="rect">
            <a:avLst/>
          </a:prstGeom>
          <a:noFill/>
        </p:spPr>
      </p:pic>
      <p:pic>
        <p:nvPicPr>
          <p:cNvPr id="8197" name="Picture 5" descr="C:\Users\000\Desktop\Новая папка К ПРАЗДНИКУ(2)\IMG_20151002_1103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2143139" cy="3214710"/>
          </a:xfrm>
          <a:prstGeom prst="rect">
            <a:avLst/>
          </a:prstGeom>
          <a:noFill/>
        </p:spPr>
      </p:pic>
      <p:pic>
        <p:nvPicPr>
          <p:cNvPr id="8198" name="Picture 6" descr="C:\Users\000\Desktop\Новая папка К ПРАЗДНИКУ(2)\IMG_20151002_1104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8905" y="3214686"/>
            <a:ext cx="2484632" cy="3357586"/>
          </a:xfrm>
          <a:prstGeom prst="rect">
            <a:avLst/>
          </a:prstGeom>
          <a:noFill/>
        </p:spPr>
      </p:pic>
      <p:pic>
        <p:nvPicPr>
          <p:cNvPr id="8199" name="Picture 7" descr="C:\Users\000\Desktop\Новая папка К ПРАЗДНИКУ(2)\IMG_20151002_1104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5376" y="3143248"/>
            <a:ext cx="2317086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337</Words>
  <Application>WPS Presentation</Application>
  <PresentationFormat>Экран (4:3)</PresentationFormat>
  <Paragraphs>44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9" baseType="lpstr">
      <vt:lpstr>Arial</vt:lpstr>
      <vt:lpstr>SimSun</vt:lpstr>
      <vt:lpstr>Wingdings</vt:lpstr>
      <vt:lpstr>Wingdings</vt:lpstr>
      <vt:lpstr>Wingdings 2</vt:lpstr>
      <vt:lpstr>Wingdings</vt:lpstr>
      <vt:lpstr>Times New Roman</vt:lpstr>
      <vt:lpstr>Century Schoolbook</vt:lpstr>
      <vt:lpstr>Segoe Print</vt:lpstr>
      <vt:lpstr>Microsoft YaHei</vt:lpstr>
      <vt:lpstr>Arial Unicode MS</vt:lpstr>
      <vt:lpstr>Calibri</vt:lpstr>
      <vt:lpstr>Эркер</vt:lpstr>
      <vt:lpstr>Вот так мы и живём!</vt:lpstr>
      <vt:lpstr>Поход.</vt:lpstr>
      <vt:lpstr>PowerPoint 演示文稿</vt:lpstr>
      <vt:lpstr>PowerPoint 演示文稿</vt:lpstr>
      <vt:lpstr>Позируем в цветах</vt:lpstr>
      <vt:lpstr>PowerPoint 演示文稿</vt:lpstr>
      <vt:lpstr>Осень, осень в гости просим!</vt:lpstr>
      <vt:lpstr>В школьном лесу</vt:lpstr>
      <vt:lpstr>PowerPoint 演示文稿</vt:lpstr>
      <vt:lpstr>PowerPoint 演示文稿</vt:lpstr>
      <vt:lpstr>Это сделали наши родители</vt:lpstr>
      <vt:lpstr>PowerPoint 演示文稿</vt:lpstr>
      <vt:lpstr>кккапустакк</vt:lpstr>
      <vt:lpstr>PowerPoint 演示文稿</vt:lpstr>
      <vt:lpstr>PowerPoint 演示文稿</vt:lpstr>
      <vt:lpstr>Мы трудимся</vt:lpstr>
      <vt:lpstr>PowerPoint 演示文稿</vt:lpstr>
      <vt:lpstr>PowerPoint 演示文稿</vt:lpstr>
      <vt:lpstr>PowerPoint 演示文稿</vt:lpstr>
      <vt:lpstr>Наши супер модели</vt:lpstr>
      <vt:lpstr>PowerPoint 演示文稿</vt:lpstr>
      <vt:lpstr>Нашу дружбу крепкую не разлить водой!</vt:lpstr>
      <vt:lpstr>Здравствуй, зимушка-зима!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Новый год</vt:lpstr>
      <vt:lpstr>PowerPoint 演示文稿</vt:lpstr>
      <vt:lpstr>калядки</vt:lpstr>
      <vt:lpstr>PowerPoint 演示文稿</vt:lpstr>
      <vt:lpstr>PowerPoint 演示文稿</vt:lpstr>
      <vt:lpstr>8 марта</vt:lpstr>
      <vt:lpstr>PowerPoint 演示文稿</vt:lpstr>
      <vt:lpstr>Коллективная работа «КОСМОС»</vt:lpstr>
      <vt:lpstr>ПАСХА</vt:lpstr>
      <vt:lpstr>PowerPoint 演示文稿</vt:lpstr>
      <vt:lpstr>PowerPoint 演示文稿</vt:lpstr>
      <vt:lpstr>PowerPoint 演示文稿</vt:lpstr>
      <vt:lpstr>НАШИ ЭКСКУРСИИ</vt:lpstr>
      <vt:lpstr>PowerPoint 演示文稿</vt:lpstr>
      <vt:lpstr>PowerPoint 演示文稿</vt:lpstr>
      <vt:lpstr>ДЕНЬ ПОБЕДЫ!</vt:lpstr>
      <vt:lpstr>PowerPoint 演示文稿</vt:lpstr>
      <vt:lpstr>Продолжение следует!!!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так мы и живём!</dc:title>
  <dc:creator>000</dc:creator>
  <cp:lastModifiedBy>365</cp:lastModifiedBy>
  <cp:revision>66</cp:revision>
  <dcterms:created xsi:type="dcterms:W3CDTF">2016-05-17T17:06:00Z</dcterms:created>
  <dcterms:modified xsi:type="dcterms:W3CDTF">2022-11-10T09:49:11Z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A18A1F9DCAE24677BFFCAAF9086EB7DC</vt:lpwstr>
  </property>
  <property fmtid="{D5CDD505-2E9C-101B-9397-08002B2CF9AE}" pid="3" name="KSOProductBuildVer">
    <vt:lpwstr>1049-11.2.0.11380</vt:lpwstr>
  </property>
</Properties>
</file>