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ma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wm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7.png"/><Relationship Id="rId4" Type="http://schemas.openxmlformats.org/officeDocument/2006/relationships/audio" Target="../media/media4.wm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9.wm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10" Type="http://schemas.openxmlformats.org/officeDocument/2006/relationships/image" Target="../media/image7.png"/><Relationship Id="rId4" Type="http://schemas.openxmlformats.org/officeDocument/2006/relationships/audio" Target="../media/media9.wma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4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552728" cy="645333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260648"/>
            <a:ext cx="609600" cy="609600"/>
          </a:xfrm>
          <a:prstGeom prst="rect">
            <a:avLst/>
          </a:prstGeom>
        </p:spPr>
      </p:pic>
      <p:pic>
        <p:nvPicPr>
          <p:cNvPr id="4" name="ЗАЙЧИК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9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192" y="165384"/>
            <a:ext cx="609600" cy="609600"/>
          </a:xfrm>
          <a:prstGeom prst="rect">
            <a:avLst/>
          </a:prstGeom>
        </p:spPr>
      </p:pic>
      <p:pic>
        <p:nvPicPr>
          <p:cNvPr id="4" name="ЛИСА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7744" y="1124744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4992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260648"/>
            <a:ext cx="609600" cy="609600"/>
          </a:xfrm>
          <a:prstGeom prst="rect">
            <a:avLst/>
          </a:prstGeom>
        </p:spPr>
      </p:pic>
      <p:pic>
        <p:nvPicPr>
          <p:cNvPr id="4" name="Игра - Зайцы и волк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1178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0648"/>
            <a:ext cx="609600" cy="609600"/>
          </a:xfrm>
          <a:prstGeom prst="rect">
            <a:avLst/>
          </a:prstGeom>
        </p:spPr>
      </p:pic>
      <p:pic>
        <p:nvPicPr>
          <p:cNvPr id="4" name="МЕДВЕДЬ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1484784"/>
            <a:ext cx="609600" cy="609600"/>
          </a:xfrm>
          <a:prstGeom prst="rect">
            <a:avLst/>
          </a:prstGeom>
        </p:spPr>
      </p:pic>
      <p:pic>
        <p:nvPicPr>
          <p:cNvPr id="5" name="kolybelnaya-medveditsi-iz-mf-umk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2569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ПТИЧКИ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2276872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2" y="116631"/>
            <a:ext cx="2448272" cy="3292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21088"/>
            <a:ext cx="2987824" cy="2240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0" y="116632"/>
            <a:ext cx="3693502" cy="3073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2699792" cy="3147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12" y="2056538"/>
            <a:ext cx="288032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18</TotalTime>
  <Words>0</Words>
  <Application>Microsoft Office PowerPoint</Application>
  <PresentationFormat>Экран (4:3)</PresentationFormat>
  <Paragraphs>0</Paragraphs>
  <Slides>8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2020-10-02T03:19:39Z</dcterms:created>
  <dcterms:modified xsi:type="dcterms:W3CDTF">2020-10-08T03:14:34Z</dcterms:modified>
</cp:coreProperties>
</file>