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6" y="-287810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User</cp:lastModifiedBy>
  <cp:revision>22</cp:revision>
  <dcterms:created xsi:type="dcterms:W3CDTF">2013-04-16T10:40:34Z</dcterms:created>
  <dcterms:modified xsi:type="dcterms:W3CDTF">2017-01-24T04:54:20Z</dcterms:modified>
</cp:coreProperties>
</file>