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78" r:id="rId3"/>
    <p:sldId id="277" r:id="rId4"/>
    <p:sldId id="261" r:id="rId5"/>
    <p:sldId id="318" r:id="rId6"/>
    <p:sldId id="259" r:id="rId7"/>
    <p:sldId id="325" r:id="rId8"/>
    <p:sldId id="310" r:id="rId9"/>
    <p:sldId id="260" r:id="rId10"/>
    <p:sldId id="315" r:id="rId11"/>
    <p:sldId id="322" r:id="rId12"/>
    <p:sldId id="320" r:id="rId13"/>
    <p:sldId id="273" r:id="rId14"/>
    <p:sldId id="308" r:id="rId15"/>
    <p:sldId id="299" r:id="rId16"/>
    <p:sldId id="290" r:id="rId17"/>
    <p:sldId id="319" r:id="rId18"/>
    <p:sldId id="291" r:id="rId19"/>
    <p:sldId id="276" r:id="rId20"/>
    <p:sldId id="321" r:id="rId21"/>
    <p:sldId id="282" r:id="rId22"/>
    <p:sldId id="297" r:id="rId23"/>
    <p:sldId id="266" r:id="rId24"/>
    <p:sldId id="32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18A9-77C7-49C9-B5F6-5C5A0AA559E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Путешествие </a:t>
            </a:r>
            <a:b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по сказкам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14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51" y="1052736"/>
            <a:ext cx="3816350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037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Был друг у Ивана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Немного горбатым,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Но сделал счастливым его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И богатым.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(Конёк-горбунок.)</a:t>
            </a:r>
            <a:br>
              <a:rPr lang="ru-RU" b="1" i="1" dirty="0">
                <a:solidFill>
                  <a:srgbClr val="FFFF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сказки\4a7d9b47ae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5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/>
              <a:t>Толстяк живет на крыше, </a:t>
            </a:r>
            <a:br>
              <a:rPr lang="ru-RU" sz="2000" b="1" i="1" dirty="0"/>
            </a:br>
            <a:r>
              <a:rPr lang="ru-RU" sz="2000" b="1" i="1" dirty="0"/>
              <a:t>Летает он всех выше. </a:t>
            </a:r>
            <a:br>
              <a:rPr lang="ru-RU" sz="2000" b="1" i="1" dirty="0"/>
            </a:br>
            <a:r>
              <a:rPr lang="ru-RU" sz="2000" b="1" i="1" dirty="0" err="1"/>
              <a:t>Карлсон</a:t>
            </a:r>
            <a:r>
              <a:rPr lang="ru-RU" sz="2000" b="1" i="1" dirty="0"/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Picture 2" descr="I:\домики\d319022541e53c7834fc2465f66e4bd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-99392"/>
            <a:ext cx="3578778" cy="324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83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/>
              <a:t>Мастер он колоть дрова,</a:t>
            </a:r>
            <a:br>
              <a:rPr lang="ru-RU" sz="2200" b="1" i="1" dirty="0" smtClean="0"/>
            </a:br>
            <a:r>
              <a:rPr lang="ru-RU" sz="2200" b="1" i="1" dirty="0" smtClean="0"/>
              <a:t>Рыбок уважает,</a:t>
            </a:r>
            <a:br>
              <a:rPr lang="ru-RU" sz="2200" b="1" i="1" dirty="0" smtClean="0"/>
            </a:br>
            <a:r>
              <a:rPr lang="ru-RU" sz="2200" b="1" i="1" dirty="0" smtClean="0"/>
              <a:t>Хоть и дурья голова,</a:t>
            </a:r>
            <a:br>
              <a:rPr lang="ru-RU" sz="2200" b="1" i="1" dirty="0" smtClean="0"/>
            </a:br>
            <a:r>
              <a:rPr lang="ru-RU" sz="2200" b="1" i="1" dirty="0" smtClean="0"/>
              <a:t>Печь его катает.</a:t>
            </a:r>
            <a:br>
              <a:rPr lang="ru-RU" sz="2200" b="1" i="1" dirty="0" smtClean="0"/>
            </a:br>
            <a:r>
              <a:rPr lang="ru-RU" sz="2200" b="1" i="1" dirty="0" smtClean="0"/>
              <a:t>(Емеля.)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Picture 3" descr="G:\сказки\0_87798_fb86bc53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44824"/>
            <a:ext cx="3128353" cy="4685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Шаблоны-новое\0_6382c_e650ec0a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7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Свой дом зимою, в холода</a:t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Она слепила изо льда.</a:t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Но дом стоял прекрасно в стужу,</a:t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Весной же превратился в лужу.</a:t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Дом лубяной построил Зайка.</a:t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Теперь, читатель, вспоминай-ка,</a:t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Кого прогнал Петух в леса?</a:t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Кто Зайца обманул? ...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Picture 2" descr="J:\сказки\0_5d7b4_4db091cf_M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929058" cy="483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G:\сказки\0_5d7ff_ab0a98f_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2857496"/>
            <a:ext cx="3620567" cy="3643338"/>
          </a:xfrm>
          <a:prstGeom prst="rect">
            <a:avLst/>
          </a:prstGeom>
          <a:noFill/>
        </p:spPr>
      </p:pic>
      <p:pic>
        <p:nvPicPr>
          <p:cNvPr id="21507" name="Picture 3" descr="G:\сказки\0_534cf_7d351894_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322995">
            <a:off x="7087773" y="259681"/>
            <a:ext cx="1779823" cy="1857388"/>
          </a:xfrm>
          <a:prstGeom prst="rect">
            <a:avLst/>
          </a:prstGeom>
          <a:noFill/>
        </p:spPr>
      </p:pic>
      <p:pic>
        <p:nvPicPr>
          <p:cNvPr id="21508" name="Picture 4" descr="G:\сказки\0_72ab9_a184d2f3_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5616" y="3933056"/>
            <a:ext cx="2746372" cy="2746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:\сказки\bg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b="1" i="1" dirty="0" smtClean="0">
                <a:solidFill>
                  <a:srgbClr val="FFFF00"/>
                </a:solidFill>
              </a:rPr>
              <a:t>Стрела молодца угодила в болото,</a:t>
            </a:r>
            <a:br>
              <a:rPr lang="ru-RU" sz="1800" b="1" i="1" dirty="0" smtClean="0">
                <a:solidFill>
                  <a:srgbClr val="FFFF00"/>
                </a:solidFill>
              </a:rPr>
            </a:br>
            <a:r>
              <a:rPr lang="ru-RU" sz="1800" b="1" i="1" dirty="0" smtClean="0">
                <a:solidFill>
                  <a:srgbClr val="FFFF00"/>
                </a:solidFill>
              </a:rPr>
              <a:t>Ну где же невеста? Жениться охота!</a:t>
            </a:r>
            <a:br>
              <a:rPr lang="ru-RU" sz="1800" b="1" i="1" dirty="0" smtClean="0">
                <a:solidFill>
                  <a:srgbClr val="FFFF00"/>
                </a:solidFill>
              </a:rPr>
            </a:br>
            <a:r>
              <a:rPr lang="ru-RU" sz="1800" b="1" i="1" dirty="0" smtClean="0">
                <a:solidFill>
                  <a:srgbClr val="FFFF00"/>
                </a:solidFill>
              </a:rPr>
              <a:t>А вот и невеста, глаза на макушке.</a:t>
            </a:r>
            <a:br>
              <a:rPr lang="ru-RU" sz="1800" b="1" i="1" dirty="0" smtClean="0">
                <a:solidFill>
                  <a:srgbClr val="FFFF00"/>
                </a:solidFill>
              </a:rPr>
            </a:br>
            <a:r>
              <a:rPr lang="ru-RU" sz="1800" b="1" i="1" dirty="0" smtClean="0">
                <a:solidFill>
                  <a:srgbClr val="FFFF00"/>
                </a:solidFill>
              </a:rPr>
              <a:t>Невесту зовут…</a:t>
            </a:r>
            <a:br>
              <a:rPr lang="ru-RU" sz="1800" b="1" i="1" dirty="0" smtClean="0">
                <a:solidFill>
                  <a:srgbClr val="FFFF00"/>
                </a:solidFill>
              </a:rPr>
            </a:br>
            <a:endParaRPr lang="ru-RU" sz="1800" b="1" i="1" dirty="0">
              <a:solidFill>
                <a:srgbClr val="FFFF00"/>
              </a:solidFill>
            </a:endParaRPr>
          </a:p>
        </p:txBody>
      </p:sp>
      <p:pic>
        <p:nvPicPr>
          <p:cNvPr id="16386" name="Picture 2" descr="I:\домики\7093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22857">
            <a:off x="2151275" y="1680641"/>
            <a:ext cx="3579802" cy="4563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231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сказки\0_6eaa6_c3513e45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81" y="-75729"/>
            <a:ext cx="9149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32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/>
            </a:r>
            <a:br>
              <a:rPr lang="ru-RU" sz="2000" b="1" i="1" dirty="0">
                <a:solidFill>
                  <a:srgbClr val="FFFF00"/>
                </a:solidFill>
              </a:rPr>
            </a:br>
            <a:endParaRPr lang="ru-RU" sz="2000" b="1" i="1" dirty="0">
              <a:solidFill>
                <a:srgbClr val="FFFF00"/>
              </a:solidFill>
            </a:endParaRPr>
          </a:p>
        </p:txBody>
      </p:sp>
      <p:pic>
        <p:nvPicPr>
          <p:cNvPr id="6" name="Picture 3" descr="G:\сказки\0_8779c_2aca1ada_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12776"/>
            <a:ext cx="4000528" cy="51420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Это знают даже первоклашки,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Что есть друг большой у Чебурашки,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Под гармошку песни он поёт.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Имя друга каждый назовёт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Шаблоны-новое\0_6382e_b4f28095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28916" cy="1143000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Дед и баба вместе жили,</a:t>
            </a:r>
            <a:br>
              <a:rPr lang="ru-RU" sz="1600" b="1" i="1" dirty="0" smtClean="0">
                <a:solidFill>
                  <a:srgbClr val="0070C0"/>
                </a:solidFill>
              </a:rPr>
            </a:br>
            <a:r>
              <a:rPr lang="ru-RU" sz="1600" b="1" i="1" dirty="0" smtClean="0">
                <a:solidFill>
                  <a:srgbClr val="0070C0"/>
                </a:solidFill>
              </a:rPr>
              <a:t>Дочку из снежка слепили,</a:t>
            </a:r>
            <a:br>
              <a:rPr lang="ru-RU" sz="1600" b="1" i="1" dirty="0" smtClean="0">
                <a:solidFill>
                  <a:srgbClr val="0070C0"/>
                </a:solidFill>
              </a:rPr>
            </a:br>
            <a:r>
              <a:rPr lang="ru-RU" sz="1600" b="1" i="1" dirty="0" smtClean="0">
                <a:solidFill>
                  <a:srgbClr val="0070C0"/>
                </a:solidFill>
              </a:rPr>
              <a:t>Но костра горячий жар</a:t>
            </a:r>
            <a:br>
              <a:rPr lang="ru-RU" sz="1600" b="1" i="1" dirty="0" smtClean="0">
                <a:solidFill>
                  <a:srgbClr val="0070C0"/>
                </a:solidFill>
              </a:rPr>
            </a:br>
            <a:r>
              <a:rPr lang="ru-RU" sz="1600" b="1" i="1" dirty="0" smtClean="0">
                <a:solidFill>
                  <a:srgbClr val="0070C0"/>
                </a:solidFill>
              </a:rPr>
              <a:t>Превратил девчурку в пар.</a:t>
            </a:r>
            <a:br>
              <a:rPr lang="ru-RU" sz="1600" b="1" i="1" dirty="0" smtClean="0">
                <a:solidFill>
                  <a:srgbClr val="0070C0"/>
                </a:solidFill>
              </a:rPr>
            </a:br>
            <a:r>
              <a:rPr lang="ru-RU" sz="1600" b="1" i="1" dirty="0" smtClean="0">
                <a:solidFill>
                  <a:srgbClr val="0070C0"/>
                </a:solidFill>
              </a:rPr>
              <a:t>Дед и бабушка в печали.</a:t>
            </a:r>
            <a:br>
              <a:rPr lang="ru-RU" sz="1600" b="1" i="1" dirty="0" smtClean="0">
                <a:solidFill>
                  <a:srgbClr val="0070C0"/>
                </a:solidFill>
              </a:rPr>
            </a:br>
            <a:r>
              <a:rPr lang="ru-RU" sz="1600" b="1" i="1" dirty="0" smtClean="0">
                <a:solidFill>
                  <a:srgbClr val="0070C0"/>
                </a:solidFill>
              </a:rPr>
              <a:t>Как же девочку ту звали?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pic>
        <p:nvPicPr>
          <p:cNvPr id="5" name="Picture 4" descr="C:\Users\User\Desktop\yjd ujl\a54f995581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88258"/>
            <a:ext cx="2571768" cy="4993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8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7874"/>
            <a:ext cx="4449106" cy="436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В шапочке я красной,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Пирожки в корзинке.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Вот шагаю к бабушке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По лесной тропинке.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Если встречу Волка,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Я не зареву,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Я тогда охотников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Громко позову.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(Красная Шапочка.)</a:t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Шаблоны-новое\0_63815_c050ad2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5213" cy="688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i="1" dirty="0">
                <a:solidFill>
                  <a:schemeClr val="bg1"/>
                </a:solidFill>
              </a:rPr>
              <a:t>Она была подружкой гномов </a:t>
            </a:r>
            <a:br>
              <a:rPr lang="ru-RU" sz="2200" b="1" i="1" dirty="0">
                <a:solidFill>
                  <a:schemeClr val="bg1"/>
                </a:solidFill>
              </a:rPr>
            </a:br>
            <a:r>
              <a:rPr lang="ru-RU" sz="2200" b="1" i="1" dirty="0">
                <a:solidFill>
                  <a:schemeClr val="bg1"/>
                </a:solidFill>
              </a:rPr>
              <a:t>И вам, конечно же, знакома. </a:t>
            </a:r>
            <a:br>
              <a:rPr lang="ru-RU" sz="2200" b="1" i="1" dirty="0">
                <a:solidFill>
                  <a:schemeClr val="bg1"/>
                </a:solidFill>
              </a:rPr>
            </a:br>
            <a:r>
              <a:rPr lang="ru-RU" sz="2200" b="1" i="1" dirty="0">
                <a:solidFill>
                  <a:schemeClr val="bg1"/>
                </a:solidFill>
              </a:rPr>
              <a:t>Белоснежка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I:\домики\0_6fd58_7e45274d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548680"/>
            <a:ext cx="4311930" cy="5528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118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" y="-28750"/>
            <a:ext cx="9137795" cy="685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5257808" cy="1143000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FFFF00"/>
                </a:solidFill>
              </a:rPr>
              <a:t> </a:t>
            </a:r>
            <a:r>
              <a:rPr lang="ru-RU" sz="1800" b="1" i="1" dirty="0">
                <a:solidFill>
                  <a:srgbClr val="FFFF00"/>
                </a:solidFill>
              </a:rPr>
              <a:t>Из танцзала короля</a:t>
            </a:r>
            <a:br>
              <a:rPr lang="ru-RU" sz="1800" b="1" i="1" dirty="0">
                <a:solidFill>
                  <a:srgbClr val="FFFF00"/>
                </a:solidFill>
              </a:rPr>
            </a:br>
            <a:r>
              <a:rPr lang="ru-RU" sz="1800" b="1" i="1" dirty="0">
                <a:solidFill>
                  <a:srgbClr val="FFFF00"/>
                </a:solidFill>
              </a:rPr>
              <a:t>Девочка домой бежала,</a:t>
            </a:r>
            <a:br>
              <a:rPr lang="ru-RU" sz="1800" b="1" i="1" dirty="0">
                <a:solidFill>
                  <a:srgbClr val="FFFF00"/>
                </a:solidFill>
              </a:rPr>
            </a:br>
            <a:r>
              <a:rPr lang="ru-RU" sz="1800" b="1" i="1" dirty="0">
                <a:solidFill>
                  <a:srgbClr val="FFFF00"/>
                </a:solidFill>
              </a:rPr>
              <a:t>Туфельку из хрусталя</a:t>
            </a:r>
            <a:br>
              <a:rPr lang="ru-RU" sz="1800" b="1" i="1" dirty="0">
                <a:solidFill>
                  <a:srgbClr val="FFFF00"/>
                </a:solidFill>
              </a:rPr>
            </a:br>
            <a:r>
              <a:rPr lang="ru-RU" sz="1800" b="1" i="1" dirty="0">
                <a:solidFill>
                  <a:srgbClr val="FFFF00"/>
                </a:solidFill>
              </a:rPr>
              <a:t>На ступеньках потеряла.</a:t>
            </a:r>
            <a:br>
              <a:rPr lang="ru-RU" sz="1800" b="1" i="1" dirty="0">
                <a:solidFill>
                  <a:srgbClr val="FFFF00"/>
                </a:solidFill>
              </a:rPr>
            </a:br>
            <a:r>
              <a:rPr lang="ru-RU" sz="1800" b="1" i="1" dirty="0">
                <a:solidFill>
                  <a:srgbClr val="FFFF00"/>
                </a:solidFill>
              </a:rPr>
              <a:t>Тыквой стала вновь карета…</a:t>
            </a:r>
            <a:br>
              <a:rPr lang="ru-RU" sz="1800" b="1" i="1" dirty="0">
                <a:solidFill>
                  <a:srgbClr val="FFFF00"/>
                </a:solidFill>
              </a:rPr>
            </a:br>
            <a:r>
              <a:rPr lang="ru-RU" sz="1800" b="1" i="1" dirty="0">
                <a:solidFill>
                  <a:srgbClr val="FFFF00"/>
                </a:solidFill>
              </a:rPr>
              <a:t>Кто, скажи, девчушка эта? </a:t>
            </a:r>
            <a:r>
              <a:rPr lang="ru-RU" sz="1600" b="1" i="1" dirty="0">
                <a:solidFill>
                  <a:srgbClr val="FFFF00"/>
                </a:solidFill>
              </a:rPr>
              <a:t/>
            </a:r>
            <a:br>
              <a:rPr lang="ru-RU" sz="1600" b="1" i="1" dirty="0">
                <a:solidFill>
                  <a:srgbClr val="FFFF00"/>
                </a:solidFill>
              </a:rPr>
            </a:br>
            <a:endParaRPr lang="ru-RU" sz="1600" b="1" i="1" dirty="0">
              <a:solidFill>
                <a:srgbClr val="FFFF00"/>
              </a:solidFill>
            </a:endParaRPr>
          </a:p>
        </p:txBody>
      </p:sp>
      <p:pic>
        <p:nvPicPr>
          <p:cNvPr id="9" name="Picture 2" descr="I:\домики\Cinderella-Disney-Clip-Art-Animated-ClipArt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88840"/>
            <a:ext cx="3056739" cy="4165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bg1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шаблоны сказки\0_2848a_461cfa8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869560" cy="2160240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/>
              <a:t>Кто-то за кого-то ухватился крепко:</a:t>
            </a:r>
            <a:br>
              <a:rPr lang="ru-RU" sz="2400" b="1" i="1" dirty="0"/>
            </a:br>
            <a:r>
              <a:rPr lang="ru-RU" sz="2400" b="1" i="1" dirty="0"/>
              <a:t>Ох, никак не вытянуть! Ох, засела крепко!</a:t>
            </a:r>
            <a:br>
              <a:rPr lang="ru-RU" sz="2400" b="1" i="1" dirty="0"/>
            </a:br>
            <a:r>
              <a:rPr lang="ru-RU" sz="2400" b="1" i="1" dirty="0"/>
              <a:t>Мышка, бабка, внучка – все сюда бегут.</a:t>
            </a:r>
            <a:br>
              <a:rPr lang="ru-RU" sz="2400" b="1" i="1" dirty="0"/>
            </a:br>
            <a:r>
              <a:rPr lang="ru-RU" sz="2400" b="1" i="1" dirty="0"/>
              <a:t>Победил упрямицу дружный общий труд!</a:t>
            </a:r>
            <a:br>
              <a:rPr lang="ru-RU" sz="2400" b="1" i="1" dirty="0"/>
            </a:br>
            <a:r>
              <a:rPr lang="ru-RU" sz="2400" b="1" i="1" dirty="0"/>
              <a:t>Кто засел так крепко и держался цепко?</a:t>
            </a:r>
            <a:br>
              <a:rPr lang="ru-RU" sz="2400" b="1" i="1" dirty="0"/>
            </a:br>
            <a:r>
              <a:rPr lang="ru-RU" sz="2400" b="1" i="1" dirty="0"/>
              <a:t>Это наша …( репка)!</a:t>
            </a:r>
            <a:br>
              <a:rPr lang="ru-RU" sz="2400" b="1" i="1" dirty="0"/>
            </a:br>
            <a:endParaRPr lang="ru-RU" sz="2400" b="1" i="1" dirty="0"/>
          </a:p>
        </p:txBody>
      </p:sp>
      <p:pic>
        <p:nvPicPr>
          <p:cNvPr id="4" name="Picture 5" descr="G:\сказки\x_7f281fc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258"/>
          <a:stretch>
            <a:fillRect/>
          </a:stretch>
        </p:blipFill>
        <p:spPr bwMode="auto">
          <a:xfrm>
            <a:off x="1643042" y="2071678"/>
            <a:ext cx="5076000" cy="4568400"/>
          </a:xfrm>
          <a:prstGeom prst="rect">
            <a:avLst/>
          </a:prstGeom>
          <a:noFill/>
        </p:spPr>
      </p:pic>
      <p:pic>
        <p:nvPicPr>
          <p:cNvPr id="6" name="Picture 2" descr="G:\сказки\0_534c6_d5f14a3f_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1"/>
            <a:ext cx="3217090" cy="2143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0B05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i="1" dirty="0" smtClean="0">
                <a:solidFill>
                  <a:srgbClr val="002060"/>
                </a:solidFill>
              </a:rPr>
              <a:t>Эту как зовут старушку?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Просит бабушка избушку: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«Разверни-ка свой фасад: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Ко мне — перед, к лесу — зад!»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Топнет костяной ногой.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Звать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бабулечку</a:t>
            </a:r>
            <a:r>
              <a:rPr lang="ru-RU" sz="1800" b="1" i="1" dirty="0" smtClean="0">
                <a:solidFill>
                  <a:srgbClr val="002060"/>
                </a:solidFill>
              </a:rPr>
              <a:t> ....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Picture 2" descr="I:\картинки\анимашки\бабки ежки\Новая папка\1630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77" y="257987"/>
            <a:ext cx="3596683" cy="414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сказки\4abd6ad8535d5114b4c57f71c5ad1d2f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5357826"/>
            <a:ext cx="1714512" cy="1145294"/>
          </a:xfrm>
          <a:prstGeom prst="rect">
            <a:avLst/>
          </a:prstGeom>
          <a:noFill/>
        </p:spPr>
      </p:pic>
      <p:pic>
        <p:nvPicPr>
          <p:cNvPr id="9" name="Picture 3" descr="I:\сказки\c97254b13f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428868"/>
            <a:ext cx="3947663" cy="42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G:\сказки\0_72ab6_7e01a72d_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4429132"/>
            <a:ext cx="1857388" cy="1857388"/>
          </a:xfrm>
          <a:prstGeom prst="rect">
            <a:avLst/>
          </a:prstGeom>
          <a:noFill/>
        </p:spPr>
      </p:pic>
      <p:pic>
        <p:nvPicPr>
          <p:cNvPr id="11" name="Picture 6" descr="I:\домики\0_50734_186882ec_XXXL.jp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5638890"/>
            <a:ext cx="2403572" cy="1219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J:\сказки\bg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-13260"/>
            <a:ext cx="9144000" cy="685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solidFill>
                  <a:srgbClr val="FFFF00"/>
                </a:solidFill>
              </a:rPr>
              <a:t>У отца есть мальчик странный, 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Необычный, деревянный, 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На земле и под водой 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Ищет ключик золотой, 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Всюду нос сует свой длинный… 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Кто же это? 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Буратино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pic>
        <p:nvPicPr>
          <p:cNvPr id="5" name="Picture 3" descr="G:\сказки\feb29727c1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964363"/>
            <a:ext cx="4714908" cy="589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0B05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/>
              <a:t/>
            </a:r>
            <a:br>
              <a:rPr lang="ru-RU" sz="1800" b="1" i="1" dirty="0"/>
            </a:br>
            <a:endParaRPr lang="ru-RU" sz="1800" b="1" i="1" dirty="0"/>
          </a:p>
        </p:txBody>
      </p:sp>
      <p:pic>
        <p:nvPicPr>
          <p:cNvPr id="8" name="Picture 2" descr="G:\сказки\buratino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857364"/>
            <a:ext cx="3120458" cy="4542219"/>
          </a:xfrm>
          <a:prstGeom prst="rect">
            <a:avLst/>
          </a:prstGeom>
          <a:noFill/>
        </p:spPr>
      </p:pic>
      <p:pic>
        <p:nvPicPr>
          <p:cNvPr id="10" name="Picture 4" descr="G:\сказки\6a02dc97e58f3e6105a362bfe1cf76c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43446"/>
            <a:ext cx="1905000" cy="1800225"/>
          </a:xfrm>
          <a:prstGeom prst="rect">
            <a:avLst/>
          </a:prstGeom>
          <a:noFill/>
        </p:spPr>
      </p:pic>
      <p:pic>
        <p:nvPicPr>
          <p:cNvPr id="11" name="Picture 3" descr="G:\сказки\buratino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3982283"/>
            <a:ext cx="3643338" cy="2875717"/>
          </a:xfrm>
          <a:prstGeom prst="rect">
            <a:avLst/>
          </a:prstGeom>
          <a:noFill/>
        </p:spPr>
      </p:pic>
      <p:pic>
        <p:nvPicPr>
          <p:cNvPr id="12" name="Picture 3" descr="I:\домики\890480b25c5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4088" y="142852"/>
            <a:ext cx="4749912" cy="435771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14282" y="21429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Она Буратино учила писать,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И ключ золотой помогала искать.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Та девочка-кукла с большими глазами,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Как неба лазурного высь, волосами,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На милом лице — аккуратненький нос.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Как имя её? Отвечай на вопрос.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6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1800" b="1" i="1" dirty="0">
                <a:solidFill>
                  <a:srgbClr val="FF0000"/>
                </a:solidFill>
              </a:rPr>
              <a:t>Я красив, силён, могуч,</a:t>
            </a:r>
            <a:br>
              <a:rPr lang="ru-RU" sz="1800" b="1" i="1" dirty="0">
                <a:solidFill>
                  <a:srgbClr val="FF0000"/>
                </a:solidFill>
              </a:rPr>
            </a:br>
            <a:r>
              <a:rPr lang="ru-RU" sz="1800" b="1" i="1" dirty="0">
                <a:solidFill>
                  <a:srgbClr val="FF0000"/>
                </a:solidFill>
              </a:rPr>
              <a:t>Я грознее грозных туч,</a:t>
            </a:r>
            <a:br>
              <a:rPr lang="ru-RU" sz="1800" b="1" i="1" dirty="0">
                <a:solidFill>
                  <a:srgbClr val="FF0000"/>
                </a:solidFill>
              </a:rPr>
            </a:br>
            <a:r>
              <a:rPr lang="ru-RU" sz="1800" b="1" i="1" dirty="0">
                <a:solidFill>
                  <a:srgbClr val="FF0000"/>
                </a:solidFill>
              </a:rPr>
              <a:t>И умнее всех, нет слов, -</a:t>
            </a:r>
            <a:br>
              <a:rPr lang="ru-RU" sz="1800" b="1" i="1" dirty="0">
                <a:solidFill>
                  <a:srgbClr val="FF0000"/>
                </a:solidFill>
              </a:rPr>
            </a:br>
            <a:r>
              <a:rPr lang="ru-RU" sz="1800" b="1" i="1" dirty="0">
                <a:solidFill>
                  <a:srgbClr val="FF0000"/>
                </a:solidFill>
              </a:rPr>
              <a:t>Много у меня голов.</a:t>
            </a:r>
            <a:br>
              <a:rPr lang="ru-RU" sz="1800" b="1" i="1" dirty="0">
                <a:solidFill>
                  <a:srgbClr val="FF0000"/>
                </a:solidFill>
              </a:rPr>
            </a:br>
            <a:r>
              <a:rPr lang="ru-RU" sz="1800" b="1" i="1" dirty="0">
                <a:solidFill>
                  <a:srgbClr val="FF0000"/>
                </a:solidFill>
              </a:rPr>
              <a:t>(Змей Горыныч.)</a:t>
            </a:r>
            <a:br>
              <a:rPr lang="ru-RU" sz="1800" b="1" i="1" dirty="0">
                <a:solidFill>
                  <a:srgbClr val="FF0000"/>
                </a:solidFill>
              </a:rPr>
            </a:br>
            <a:endParaRPr lang="ru-RU" sz="1800" b="1" i="1" dirty="0">
              <a:solidFill>
                <a:srgbClr val="FF0000"/>
              </a:solidFill>
            </a:endParaRPr>
          </a:p>
        </p:txBody>
      </p:sp>
      <p:pic>
        <p:nvPicPr>
          <p:cNvPr id="11268" name="Picture 4" descr="G:\сказки\0_5352d_a371d79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14422"/>
            <a:ext cx="50800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зима\дед\Pic_20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0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786322"/>
            <a:ext cx="8015286" cy="1000132"/>
          </a:xfrm>
        </p:spPr>
        <p:txBody>
          <a:bodyPr>
            <a:prstTxWarp prst="textFadeDown">
              <a:avLst/>
            </a:prstTxWarp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3429024" cy="1143000"/>
          </a:xfrm>
        </p:spPr>
        <p:txBody>
          <a:bodyPr>
            <a:noAutofit/>
          </a:bodyPr>
          <a:lstStyle/>
          <a:p>
            <a:r>
              <a:rPr lang="ru-RU" sz="1800" b="1" i="1" dirty="0"/>
              <a:t>Из муки он был печен, </a:t>
            </a:r>
            <a:br>
              <a:rPr lang="ru-RU" sz="1800" b="1" i="1" dirty="0"/>
            </a:br>
            <a:r>
              <a:rPr lang="ru-RU" sz="1800" b="1" i="1" dirty="0"/>
              <a:t>На сметане был мешен. </a:t>
            </a:r>
            <a:br>
              <a:rPr lang="ru-RU" sz="1800" b="1" i="1" dirty="0"/>
            </a:br>
            <a:r>
              <a:rPr lang="ru-RU" sz="1800" b="1" i="1" dirty="0"/>
              <a:t>На окошке он студился, </a:t>
            </a:r>
            <a:br>
              <a:rPr lang="ru-RU" sz="1800" b="1" i="1" dirty="0"/>
            </a:br>
            <a:r>
              <a:rPr lang="ru-RU" sz="1800" b="1" i="1" dirty="0"/>
              <a:t>По дорожке он катился. </a:t>
            </a:r>
            <a:br>
              <a:rPr lang="ru-RU" sz="1800" b="1" i="1" dirty="0"/>
            </a:br>
            <a:r>
              <a:rPr lang="ru-RU" sz="1800" b="1" i="1" dirty="0"/>
              <a:t>Был он весел, был он смел </a:t>
            </a:r>
            <a:br>
              <a:rPr lang="ru-RU" sz="1800" b="1" i="1" dirty="0"/>
            </a:br>
            <a:r>
              <a:rPr lang="ru-RU" sz="1800" b="1" i="1" dirty="0"/>
              <a:t>И в пути он песню пел. </a:t>
            </a:r>
            <a:br>
              <a:rPr lang="ru-RU" sz="1800" b="1" i="1" dirty="0"/>
            </a:br>
            <a:r>
              <a:rPr lang="ru-RU" sz="1800" b="1" i="1" dirty="0"/>
              <a:t>Съесть его хотел зайчишка, </a:t>
            </a:r>
            <a:br>
              <a:rPr lang="ru-RU" sz="1800" b="1" i="1" dirty="0"/>
            </a:br>
            <a:r>
              <a:rPr lang="ru-RU" sz="1800" b="1" i="1" dirty="0"/>
              <a:t>Серый волк и бурый мишка. </a:t>
            </a:r>
            <a:br>
              <a:rPr lang="ru-RU" sz="1800" b="1" i="1" dirty="0"/>
            </a:br>
            <a:r>
              <a:rPr lang="ru-RU" sz="1800" b="1" i="1" dirty="0"/>
              <a:t>А когда малыш в лесу </a:t>
            </a:r>
            <a:br>
              <a:rPr lang="ru-RU" sz="1800" b="1" i="1" dirty="0"/>
            </a:br>
            <a:r>
              <a:rPr lang="ru-RU" sz="1800" b="1" i="1" dirty="0"/>
              <a:t>Встретил рыжую лису, </a:t>
            </a:r>
            <a:br>
              <a:rPr lang="ru-RU" sz="1800" b="1" i="1" dirty="0"/>
            </a:br>
            <a:r>
              <a:rPr lang="ru-RU" sz="1800" b="1" i="1" dirty="0"/>
              <a:t>От нее уйти не смог. </a:t>
            </a:r>
            <a:br>
              <a:rPr lang="ru-RU" sz="1800" b="1" i="1" dirty="0"/>
            </a:br>
            <a:r>
              <a:rPr lang="ru-RU" sz="1800" b="1" i="1" dirty="0"/>
              <a:t>Что за сказка?</a:t>
            </a:r>
            <a:br>
              <a:rPr lang="ru-RU" sz="1800" b="1" i="1" dirty="0"/>
            </a:br>
            <a:endParaRPr lang="ru-RU" sz="1800" b="1" i="1" dirty="0"/>
          </a:p>
        </p:txBody>
      </p:sp>
      <p:pic>
        <p:nvPicPr>
          <p:cNvPr id="6" name="Picture 2" descr="G:\сказки\0_5d7a5_f599c808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1571612"/>
            <a:ext cx="331526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0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00" b="1" i="1" dirty="0">
                <a:solidFill>
                  <a:srgbClr val="FF0000"/>
                </a:solidFill>
              </a:rPr>
              <a:t>Отвечайте на вопрос:</a:t>
            </a:r>
            <a:br>
              <a:rPr lang="ru-RU" sz="1600" b="1" i="1" dirty="0">
                <a:solidFill>
                  <a:srgbClr val="FF0000"/>
                </a:solidFill>
              </a:rPr>
            </a:br>
            <a:r>
              <a:rPr lang="ru-RU" sz="1600" b="1" i="1" dirty="0">
                <a:solidFill>
                  <a:srgbClr val="FF0000"/>
                </a:solidFill>
              </a:rPr>
              <a:t>Кто в корзине Машу нёс,</a:t>
            </a:r>
            <a:br>
              <a:rPr lang="ru-RU" sz="1600" b="1" i="1" dirty="0">
                <a:solidFill>
                  <a:srgbClr val="FF0000"/>
                </a:solidFill>
              </a:rPr>
            </a:br>
            <a:r>
              <a:rPr lang="ru-RU" sz="1600" b="1" i="1" dirty="0">
                <a:solidFill>
                  <a:srgbClr val="FF0000"/>
                </a:solidFill>
              </a:rPr>
              <a:t>Кто садился на пенёк</a:t>
            </a:r>
            <a:br>
              <a:rPr lang="ru-RU" sz="1600" b="1" i="1" dirty="0">
                <a:solidFill>
                  <a:srgbClr val="FF0000"/>
                </a:solidFill>
              </a:rPr>
            </a:br>
            <a:r>
              <a:rPr lang="ru-RU" sz="1600" b="1" i="1" dirty="0">
                <a:solidFill>
                  <a:srgbClr val="FF0000"/>
                </a:solidFill>
              </a:rPr>
              <a:t>И хотел съесть пирожок?</a:t>
            </a:r>
            <a:br>
              <a:rPr lang="ru-RU" sz="1600" b="1" i="1" dirty="0">
                <a:solidFill>
                  <a:srgbClr val="FF0000"/>
                </a:solidFill>
              </a:rPr>
            </a:br>
            <a:r>
              <a:rPr lang="ru-RU" sz="1600" b="1" i="1" dirty="0">
                <a:solidFill>
                  <a:srgbClr val="FF0000"/>
                </a:solidFill>
              </a:rPr>
              <a:t>Сказочку ты знаешь ведь?</a:t>
            </a:r>
            <a:br>
              <a:rPr lang="ru-RU" sz="1600" b="1" i="1" dirty="0">
                <a:solidFill>
                  <a:srgbClr val="FF0000"/>
                </a:solidFill>
              </a:rPr>
            </a:br>
            <a:r>
              <a:rPr lang="ru-RU" sz="1600" b="1" i="1" dirty="0">
                <a:solidFill>
                  <a:srgbClr val="FF0000"/>
                </a:solidFill>
              </a:rPr>
              <a:t>Кто же это был? …</a:t>
            </a:r>
            <a:br>
              <a:rPr lang="ru-RU" sz="1600" b="1" i="1" dirty="0">
                <a:solidFill>
                  <a:srgbClr val="FF0000"/>
                </a:solidFill>
              </a:rPr>
            </a:br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9" name="Picture 4" descr="G:\сказки\0_87799_9875fe64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857232"/>
            <a:ext cx="3714776" cy="520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00" b="1" i="1" dirty="0" smtClean="0">
                <a:solidFill>
                  <a:srgbClr val="FFFF00"/>
                </a:solidFill>
              </a:rPr>
              <a:t>Знайте, этого плутишку </a:t>
            </a:r>
            <a:br>
              <a:rPr lang="ru-RU" sz="1600" b="1" i="1" dirty="0" smtClean="0">
                <a:solidFill>
                  <a:srgbClr val="FFFF00"/>
                </a:solidFill>
              </a:rPr>
            </a:br>
            <a:r>
              <a:rPr lang="ru-RU" sz="1600" b="1" i="1" dirty="0" smtClean="0">
                <a:solidFill>
                  <a:srgbClr val="FFFF00"/>
                </a:solidFill>
              </a:rPr>
              <a:t>Никому не обхитрить:</a:t>
            </a:r>
            <a:br>
              <a:rPr lang="ru-RU" sz="1600" b="1" i="1" dirty="0" smtClean="0">
                <a:solidFill>
                  <a:srgbClr val="FFFF00"/>
                </a:solidFill>
              </a:rPr>
            </a:br>
            <a:r>
              <a:rPr lang="ru-RU" sz="1600" b="1" i="1" dirty="0" smtClean="0">
                <a:solidFill>
                  <a:srgbClr val="FFFF00"/>
                </a:solidFill>
              </a:rPr>
              <a:t>Людоеда, словно мышку, </a:t>
            </a:r>
            <a:br>
              <a:rPr lang="ru-RU" sz="1600" b="1" i="1" dirty="0" smtClean="0">
                <a:solidFill>
                  <a:srgbClr val="FFFF00"/>
                </a:solidFill>
              </a:rPr>
            </a:br>
            <a:r>
              <a:rPr lang="ru-RU" sz="1600" b="1" i="1" dirty="0" smtClean="0">
                <a:solidFill>
                  <a:srgbClr val="FFFF00"/>
                </a:solidFill>
              </a:rPr>
              <a:t>Умудрился проглотить!</a:t>
            </a:r>
            <a:br>
              <a:rPr lang="ru-RU" sz="1600" b="1" i="1" dirty="0" smtClean="0">
                <a:solidFill>
                  <a:srgbClr val="FFFF00"/>
                </a:solidFill>
              </a:rPr>
            </a:br>
            <a:r>
              <a:rPr lang="ru-RU" sz="1600" b="1" i="1" dirty="0" smtClean="0">
                <a:solidFill>
                  <a:srgbClr val="FFFF00"/>
                </a:solidFill>
              </a:rPr>
              <a:t>И шпоры звенят у него на ногах, </a:t>
            </a:r>
            <a:br>
              <a:rPr lang="ru-RU" sz="1600" b="1" i="1" dirty="0" smtClean="0">
                <a:solidFill>
                  <a:srgbClr val="FFFF00"/>
                </a:solidFill>
              </a:rPr>
            </a:br>
            <a:r>
              <a:rPr lang="ru-RU" sz="1600" b="1" i="1" dirty="0" smtClean="0">
                <a:solidFill>
                  <a:srgbClr val="FFFF00"/>
                </a:solidFill>
              </a:rPr>
              <a:t>Скажите мне, </a:t>
            </a:r>
            <a:r>
              <a:rPr lang="ru-RU" sz="1800" b="1" i="1" dirty="0" smtClean="0">
                <a:solidFill>
                  <a:srgbClr val="FFFF00"/>
                </a:solidFill>
              </a:rPr>
              <a:t>кто</a:t>
            </a:r>
            <a:r>
              <a:rPr lang="ru-RU" sz="1600" b="1" i="1" dirty="0" smtClean="0">
                <a:solidFill>
                  <a:srgbClr val="FFFF00"/>
                </a:solidFill>
              </a:rPr>
              <a:t> это?...</a:t>
            </a:r>
            <a:br>
              <a:rPr lang="ru-RU" sz="1600" b="1" i="1" dirty="0" smtClean="0">
                <a:solidFill>
                  <a:srgbClr val="FFFF00"/>
                </a:solidFill>
              </a:rPr>
            </a:br>
            <a:r>
              <a:rPr lang="ru-RU" sz="1600" b="1" i="1" dirty="0" smtClean="0">
                <a:solidFill>
                  <a:srgbClr val="FFFF00"/>
                </a:solidFill>
              </a:rPr>
              <a:t>(Кот в сапогах.)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5" name="Picture 2" descr="G:\сказки\0_877a0_18f0031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2242648"/>
            <a:ext cx="3884106" cy="4364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357166"/>
            <a:ext cx="3157502" cy="1143000"/>
          </a:xfrm>
        </p:spPr>
        <p:txBody>
          <a:bodyPr>
            <a:noAutofit/>
          </a:bodyPr>
          <a:lstStyle/>
          <a:p>
            <a:pPr algn="r"/>
            <a:r>
              <a:rPr lang="ru-RU" sz="1600" b="1" i="1" dirty="0"/>
              <a:t>Теперь ещё одна подсказка:</a:t>
            </a:r>
            <a:br>
              <a:rPr lang="ru-RU" sz="1600" b="1" i="1" dirty="0"/>
            </a:br>
            <a:r>
              <a:rPr lang="ru-RU" sz="1600" b="1" i="1" dirty="0"/>
              <a:t>Она – животное из сказки,</a:t>
            </a:r>
            <a:br>
              <a:rPr lang="ru-RU" sz="1600" b="1" i="1" dirty="0"/>
            </a:br>
            <a:r>
              <a:rPr lang="ru-RU" sz="1600" b="1" i="1" dirty="0"/>
              <a:t>Где чуть не скушал волк-злодей</a:t>
            </a:r>
            <a:br>
              <a:rPr lang="ru-RU" sz="1600" b="1" i="1" dirty="0"/>
            </a:br>
            <a:r>
              <a:rPr lang="ru-RU" sz="1600" b="1" i="1" dirty="0"/>
              <a:t>Всех семерых её детей.</a:t>
            </a:r>
            <a:br>
              <a:rPr lang="ru-RU" sz="1600" b="1" i="1" dirty="0"/>
            </a:br>
            <a:r>
              <a:rPr lang="ru-RU" sz="1600" b="1" i="1" dirty="0"/>
              <a:t>(Коза.)</a:t>
            </a:r>
            <a:br>
              <a:rPr lang="ru-RU" sz="1600" b="1" i="1" dirty="0"/>
            </a:br>
            <a:endParaRPr lang="ru-RU" sz="1600" b="1" i="1" dirty="0"/>
          </a:p>
        </p:txBody>
      </p:sp>
      <p:pic>
        <p:nvPicPr>
          <p:cNvPr id="5" name="Picture 5" descr="G:\сказки\0_87797_4616df7b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2143116"/>
            <a:ext cx="2928958" cy="4507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3" descr="J:\гномы\22982186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72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427267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Баба била — не разбила.</a:t>
            </a:r>
            <a:br>
              <a:rPr lang="ru-RU" b="1" i="1" dirty="0" smtClean="0"/>
            </a:br>
            <a:r>
              <a:rPr lang="ru-RU" b="1" i="1" dirty="0" smtClean="0"/>
              <a:t>Слабовата бабья сила!</a:t>
            </a:r>
            <a:br>
              <a:rPr lang="ru-RU" b="1" i="1" dirty="0" smtClean="0"/>
            </a:br>
            <a:r>
              <a:rPr lang="ru-RU" b="1" i="1" dirty="0" smtClean="0"/>
              <a:t>Да не смог разбить и дед.</a:t>
            </a:r>
            <a:br>
              <a:rPr lang="ru-RU" b="1" i="1" dirty="0" smtClean="0"/>
            </a:br>
            <a:r>
              <a:rPr lang="ru-RU" b="1" i="1" dirty="0" smtClean="0"/>
              <a:t>Ведь ему сто лет в обед.</a:t>
            </a:r>
            <a:br>
              <a:rPr lang="ru-RU" b="1" i="1" dirty="0" smtClean="0"/>
            </a:br>
            <a:r>
              <a:rPr lang="ru-RU" b="1" i="1" dirty="0" smtClean="0"/>
              <a:t>Кликнули они норушку —</a:t>
            </a:r>
            <a:br>
              <a:rPr lang="ru-RU" b="1" i="1" dirty="0" smtClean="0"/>
            </a:br>
            <a:r>
              <a:rPr lang="ru-RU" b="1" i="1" dirty="0" smtClean="0"/>
              <a:t>Та разбила, как игрушку,</a:t>
            </a:r>
            <a:br>
              <a:rPr lang="ru-RU" b="1" i="1" dirty="0" smtClean="0"/>
            </a:br>
            <a:r>
              <a:rPr lang="ru-RU" b="1" i="1" dirty="0" smtClean="0"/>
              <a:t>И сбежала под крыльцо.</a:t>
            </a:r>
            <a:br>
              <a:rPr lang="ru-RU" b="1" i="1" dirty="0" smtClean="0"/>
            </a:br>
            <a:r>
              <a:rPr lang="ru-RU" b="1" i="1" dirty="0" smtClean="0"/>
              <a:t>Что разбила-то? …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12" name="Picture 2" descr="J:\продукты\0_7800d_6b04954a_L.jp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571744"/>
            <a:ext cx="1568207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J:\сказки\96e31a2e5b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2" y="-1"/>
            <a:ext cx="9179151" cy="6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I:\сказки\0_6fabb_1078cf7c_XL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934" y="1988840"/>
            <a:ext cx="70726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4689" y="2606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>
                <a:solidFill>
                  <a:srgbClr val="FFFF00"/>
                </a:solidFill>
              </a:rPr>
              <a:t>Носик круглый, пятачком, 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Им в земле удобно рыться, 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Хвостик маленький крючком, 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Вместо туфелек — копытца. 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Трое их — и до чего же 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Братья дружные похожи. 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Отгадайте без подсказки, 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Кто герои этой сказки? 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 err="1">
                <a:solidFill>
                  <a:srgbClr val="FFFF00"/>
                </a:solidFill>
              </a:rPr>
              <a:t>Ниф-ниф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Наф-наф</a:t>
            </a:r>
            <a:r>
              <a:rPr lang="ru-RU" b="1" i="1" dirty="0">
                <a:solidFill>
                  <a:srgbClr val="FFFF00"/>
                </a:solidFill>
              </a:rPr>
              <a:t> и </a:t>
            </a:r>
            <a:r>
              <a:rPr lang="ru-RU" b="1" i="1" dirty="0" err="1">
                <a:solidFill>
                  <a:srgbClr val="FFFF00"/>
                </a:solidFill>
              </a:rPr>
              <a:t>Нуф-нуф</a:t>
            </a:r>
            <a:r>
              <a:rPr lang="ru-RU" b="1" i="1" dirty="0">
                <a:solidFill>
                  <a:srgbClr val="FFFF00"/>
                </a:solidFill>
              </a:rPr>
              <a:t/>
            </a:r>
            <a:br>
              <a:rPr lang="ru-RU" b="1" i="1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сказки\0_534c6_d5f14a3f_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000396" cy="19987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500042"/>
            <a:ext cx="247172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i="1" dirty="0" smtClean="0"/>
              <a:t>Лечит маленьких детей, </a:t>
            </a:r>
            <a:br>
              <a:rPr lang="ru-RU" sz="1800" b="1" i="1" dirty="0" smtClean="0"/>
            </a:br>
            <a:r>
              <a:rPr lang="ru-RU" sz="1800" b="1" i="1" dirty="0" smtClean="0"/>
              <a:t>Лечит птичек и зверей, </a:t>
            </a:r>
            <a:br>
              <a:rPr lang="ru-RU" sz="1800" b="1" i="1" dirty="0" smtClean="0"/>
            </a:br>
            <a:r>
              <a:rPr lang="ru-RU" sz="1800" b="1" i="1" dirty="0" smtClean="0"/>
              <a:t>Сквозь очки свои глядит </a:t>
            </a:r>
            <a:br>
              <a:rPr lang="ru-RU" sz="1800" b="1" i="1" dirty="0" smtClean="0"/>
            </a:br>
            <a:r>
              <a:rPr lang="ru-RU" sz="1800" b="1" i="1" dirty="0" smtClean="0"/>
              <a:t>Добрый доктор… </a:t>
            </a:r>
            <a:br>
              <a:rPr lang="ru-RU" sz="1800" b="1" i="1" dirty="0" smtClean="0"/>
            </a:br>
            <a:r>
              <a:rPr lang="ru-RU" sz="1800" b="1" i="1" dirty="0" smtClean="0"/>
              <a:t>Айболит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" name="Picture 3" descr="G:\сказки\Ajbol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357298"/>
            <a:ext cx="3148689" cy="4429156"/>
          </a:xfrm>
          <a:prstGeom prst="rect">
            <a:avLst/>
          </a:prstGeom>
          <a:noFill/>
        </p:spPr>
      </p:pic>
      <p:pic>
        <p:nvPicPr>
          <p:cNvPr id="6" name="Picture 3" descr="I:\домики\0_53501_6099a33c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44162"/>
            <a:ext cx="4000496" cy="6513838"/>
          </a:xfrm>
          <a:prstGeom prst="rect">
            <a:avLst/>
          </a:prstGeom>
          <a:noFill/>
        </p:spPr>
      </p:pic>
      <p:pic>
        <p:nvPicPr>
          <p:cNvPr id="20484" name="Picture 4" descr="I:\домики\63370487_1283115028_3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70" y="4071942"/>
            <a:ext cx="1969055" cy="2643206"/>
          </a:xfrm>
          <a:prstGeom prst="rect">
            <a:avLst/>
          </a:prstGeom>
          <a:noFill/>
        </p:spPr>
      </p:pic>
      <p:pic>
        <p:nvPicPr>
          <p:cNvPr id="20485" name="Picture 5" descr="I:\домики\63370513_1283115216_5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429000"/>
            <a:ext cx="2214546" cy="2429060"/>
          </a:xfrm>
          <a:prstGeom prst="rect">
            <a:avLst/>
          </a:prstGeom>
          <a:noFill/>
        </p:spPr>
      </p:pic>
      <p:pic>
        <p:nvPicPr>
          <p:cNvPr id="20486" name="Picture 6" descr="I:\домики\0_50734_186882ec_XXXL.jpg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5638890"/>
            <a:ext cx="2403572" cy="1219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111</Words>
  <Application>Microsoft Office PowerPoint</Application>
  <PresentationFormat>Экран (4:3)</PresentationFormat>
  <Paragraphs>26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Путешествие  по сказкам</vt:lpstr>
      <vt:lpstr>Кто-то за кого-то ухватился крепко: Ох, никак не вытянуть! Ох, засела крепко! Мышка, бабка, внучка – все сюда бегут. Победил упрямицу дружный общий труд! Кто засел так крепко и держался цепко? Это наша …( репка)! </vt:lpstr>
      <vt:lpstr>Из муки он был печен,  На сметане был мешен.  На окошке он студился,  По дорожке он катился.  Был он весел, был он смел  И в пути он песню пел.  Съесть его хотел зайчишка,  Серый волк и бурый мишка.  А когда малыш в лесу  Встретил рыжую лису,  От нее уйти не смог.  Что за сказка? </vt:lpstr>
      <vt:lpstr>Отвечайте на вопрос: Кто в корзине Машу нёс, Кто садился на пенёк И хотел съесть пирожок? Сказочку ты знаешь ведь? Кто же это был? … </vt:lpstr>
      <vt:lpstr>Знайте, этого плутишку  Никому не обхитрить: Людоеда, словно мышку,  Умудрился проглотить! И шпоры звенят у него на ногах,  Скажите мне, кто это?... (Кот в сапогах.)</vt:lpstr>
      <vt:lpstr>Теперь ещё одна подсказка: Она – животное из сказки, Где чуть не скушал волк-злодей Всех семерых её детей. (Коза.) </vt:lpstr>
      <vt:lpstr>Презентация PowerPoint</vt:lpstr>
      <vt:lpstr>Презентация PowerPoint</vt:lpstr>
      <vt:lpstr>Лечит маленьких детей,  Лечит птичек и зверей,  Сквозь очки свои глядит  Добрый доктор…  Айболит  </vt:lpstr>
      <vt:lpstr>Презентация PowerPoint</vt:lpstr>
      <vt:lpstr>Толстяк живет на крыше,  Летает он всех выше.  Карлсон   </vt:lpstr>
      <vt:lpstr>Мастер он колоть дрова, Рыбок уважает, Хоть и дурья голова, Печь его катает. (Емеля.)  </vt:lpstr>
      <vt:lpstr>Свой дом зимою, в холода Она слепила изо льда. Но дом стоял прекрасно в стужу, Весной же превратился в лужу. Дом лубяной построил Зайка. Теперь, читатель, вспоминай-ка, Кого прогнал Петух в леса? Кто Зайца обманул? ... </vt:lpstr>
      <vt:lpstr>Стрела молодца угодила в болото, Ну где же невеста? Жениться охота! А вот и невеста, глаза на макушке. Невесту зовут… </vt:lpstr>
      <vt:lpstr> </vt:lpstr>
      <vt:lpstr>Дед и баба вместе жили, Дочку из снежка слепили, Но костра горячий жар Превратил девчурку в пар. Дед и бабушка в печали. Как же девочку ту звали?</vt:lpstr>
      <vt:lpstr>Презентация PowerPoint</vt:lpstr>
      <vt:lpstr>Она была подружкой гномов  И вам, конечно же, знакома.  Белоснежка </vt:lpstr>
      <vt:lpstr> Из танцзала короля Девочка домой бежала, Туфельку из хрусталя На ступеньках потеряла. Тыквой стала вновь карета… Кто, скажи, девчушка эта?  </vt:lpstr>
      <vt:lpstr>Эту как зовут старушку? Просит бабушка избушку: «Разверни-ка свой фасад: Ко мне — перед, к лесу — зад!» Топнет костяной ногой. Звать бабулечку ....</vt:lpstr>
      <vt:lpstr>У отца есть мальчик странный,  Необычный, деревянный,  На земле и под водой  Ищет ключик золотой,  Всюду нос сует свой длинный…  Кто же это?  Буратино</vt:lpstr>
      <vt:lpstr> </vt:lpstr>
      <vt:lpstr>Я красив, силён, могуч, Я грознее грозных туч, И умнее всех, нет слов, - Много у меня голов. (Змей Горыныч.) </vt:lpstr>
      <vt:lpstr>МОЛОДЦЫ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86</cp:revision>
  <dcterms:created xsi:type="dcterms:W3CDTF">2012-04-22T11:56:02Z</dcterms:created>
  <dcterms:modified xsi:type="dcterms:W3CDTF">2022-01-28T07:13:17Z</dcterms:modified>
</cp:coreProperties>
</file>