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727" r:id="rId2"/>
  </p:sldMasterIdLst>
  <p:notesMasterIdLst>
    <p:notesMasterId r:id="rId15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71" r:id="rId14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81" autoAdjust="0"/>
  </p:normalViewPr>
  <p:slideViewPr>
    <p:cSldViewPr>
      <p:cViewPr varScale="1">
        <p:scale>
          <a:sx n="69" d="100"/>
          <a:sy n="69" d="100"/>
        </p:scale>
        <p:origin x="-99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808C413-C3C2-4F8B-89C7-B0641A2CD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/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Первая страница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81CD-25AF-4D86-9615-970C6801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5740D-0F2A-48E2-A916-F5413E845A77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8A8C-44E5-4ECD-BEAC-2FC9F30E7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1F77F-B75F-47A4-AC6B-3CB303AED96C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35DAA-EFA6-4F6A-B2CC-ED165F56E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501EE-4C84-4D31-81F5-7B1325D8A8EE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8AFC1-E62A-4F55-8B1A-BF38F83EE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6053E-6987-4A5A-AF43-000A71FBC8E0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37CA4-ACA6-4371-BB4A-087BCCBFF7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2E85D-799C-4727-A584-D5B3B568F3A2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D1678-9A45-4900-9DEC-8ED1AE72A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490E8-9796-495D-9531-AD30105F2B53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F5CF1-80F5-47D0-809A-9339DA4AD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994F9-BF63-4B5D-9AC5-B84FB0B8F0CB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4FD3D-C293-4161-BA3A-A0DF269E9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D3BA9-7E24-448B-9782-4834C2D48C0D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5F10-85B5-419E-B964-B068A2D14E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698E-E362-41AE-9827-A5E479885745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966C4-3D50-47B1-9D6F-93B27966A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46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46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4C8F4-F511-4D02-BC22-83A7813DB9DD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79465-3330-44E3-9181-647E613A1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774B-FD92-459D-8221-523CE78C1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FC0D-FB75-440F-A826-EE27E396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90CD0-80B0-4E28-AF65-F395469D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249E-5827-4E1A-A141-9D5B1CD46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82DB-AF50-4A49-B671-36BBA3494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0BB8-1C69-4DE0-9966-066B2E3EF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E4EA-99E5-4865-81C3-04405AB7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703763"/>
            <a:ext cx="10077450" cy="2855912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1" cy="520"/>
              <a:chOff x="3527" y="3715"/>
              <a:chExt cx="791" cy="520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5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5" y="3840"/>
                <a:ext cx="453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5"/>
                <a:ext cx="262" cy="16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1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69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8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6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2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4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5"/>
                <a:ext cx="307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8" cy="13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8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7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3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4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0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2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0" cy="821"/>
              <a:chOff x="4128" y="3360"/>
              <a:chExt cx="1350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7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3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6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5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3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50" y="3510"/>
                <a:ext cx="908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3"/>
                <a:ext cx="365" cy="65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9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6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5"/>
                <a:ext cx="60" cy="157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1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8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4"/>
                <a:ext cx="227" cy="132"/>
                <a:chOff x="5381" y="3084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4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8"/>
                  <a:ext cx="182" cy="10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4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60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865313"/>
            <a:ext cx="8569325" cy="19145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fld id="{AEE1A0C0-0BD9-4766-9F9D-441895C50A34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713" y="6888163"/>
            <a:ext cx="2352675" cy="503237"/>
          </a:xfrm>
        </p:spPr>
        <p:txBody>
          <a:bodyPr/>
          <a:lstStyle>
            <a:lvl1pPr>
              <a:defRPr/>
            </a:lvl1pPr>
          </a:lstStyle>
          <a:p>
            <a:fld id="{23032079-0E74-46C4-95F5-C42EE310C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82" grpId="0" autoUpdateAnimBg="0"/>
      <p:bldP spid="8608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A752B0-B903-4F16-BC70-DADDC821E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4" r:id="rId2"/>
    <p:sldLayoutId id="2147483748" r:id="rId3"/>
    <p:sldLayoutId id="2147483735" r:id="rId4"/>
    <p:sldLayoutId id="2147483749" r:id="rId5"/>
    <p:sldLayoutId id="2147483750" r:id="rId6"/>
    <p:sldLayoutId id="2147483736" r:id="rId7"/>
    <p:sldLayoutId id="214748375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hidden">
          <a:xfrm>
            <a:off x="7307263" y="7086600"/>
            <a:ext cx="314325" cy="231775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175" y="4703763"/>
            <a:ext cx="10077450" cy="2855912"/>
            <a:chOff x="2" y="2688"/>
            <a:chExt cx="5758" cy="1632"/>
          </a:xfrm>
        </p:grpSpPr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998" name="Oval 6"/>
              <p:cNvSpPr>
                <a:spLocks noChangeArrowheads="1"/>
              </p:cNvSpPr>
              <p:nvPr/>
            </p:nvSpPr>
            <p:spPr bwMode="hidden">
              <a:xfrm>
                <a:off x="3685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999" name="Oval 7"/>
              <p:cNvSpPr>
                <a:spLocks noChangeArrowheads="1"/>
              </p:cNvSpPr>
              <p:nvPr/>
            </p:nvSpPr>
            <p:spPr bwMode="hidden">
              <a:xfrm>
                <a:off x="3725" y="3840"/>
                <a:ext cx="453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1" name="Oval 9"/>
              <p:cNvSpPr>
                <a:spLocks noChangeArrowheads="1"/>
              </p:cNvSpPr>
              <p:nvPr/>
            </p:nvSpPr>
            <p:spPr bwMode="hidden">
              <a:xfrm>
                <a:off x="3822" y="3895"/>
                <a:ext cx="262" cy="16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1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hidden">
              <a:xfrm>
                <a:off x="3695" y="4169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hidden">
              <a:xfrm>
                <a:off x="3527" y="3905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hidden">
              <a:xfrm>
                <a:off x="3568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hidden">
              <a:xfrm>
                <a:off x="4036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5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50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2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4" name="Oval 22"/>
              <p:cNvSpPr>
                <a:spLocks noChangeArrowheads="1"/>
              </p:cNvSpPr>
              <p:nvPr/>
            </p:nvSpPr>
            <p:spPr bwMode="hidden">
              <a:xfrm>
                <a:off x="2385" y="4004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5" name="Oval 23"/>
              <p:cNvSpPr>
                <a:spLocks noChangeArrowheads="1"/>
              </p:cNvSpPr>
              <p:nvPr/>
            </p:nvSpPr>
            <p:spPr bwMode="hidden">
              <a:xfrm>
                <a:off x="2437" y="4025"/>
                <a:ext cx="307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8" cy="134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8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0" name="Freeform 28"/>
              <p:cNvSpPr>
                <a:spLocks/>
              </p:cNvSpPr>
              <p:nvPr/>
            </p:nvSpPr>
            <p:spPr bwMode="hidden">
              <a:xfrm>
                <a:off x="2082" y="3827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1" name="Freeform 29"/>
              <p:cNvSpPr>
                <a:spLocks/>
              </p:cNvSpPr>
              <p:nvPr/>
            </p:nvSpPr>
            <p:spPr bwMode="hidden">
              <a:xfrm>
                <a:off x="2987" y="4043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4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4" name="Freeform 32"/>
              <p:cNvSpPr>
                <a:spLocks/>
              </p:cNvSpPr>
              <p:nvPr/>
            </p:nvSpPr>
            <p:spPr bwMode="hidden">
              <a:xfrm>
                <a:off x="2951" y="3750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27" name="Freeform 35"/>
              <p:cNvSpPr>
                <a:spLocks/>
              </p:cNvSpPr>
              <p:nvPr/>
            </p:nvSpPr>
            <p:spPr bwMode="hidden">
              <a:xfrm>
                <a:off x="1776" y="3672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5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50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0" name="Freeform 38"/>
              <p:cNvSpPr>
                <a:spLocks/>
              </p:cNvSpPr>
              <p:nvPr/>
            </p:nvSpPr>
            <p:spPr bwMode="hidden">
              <a:xfrm>
                <a:off x="4128" y="3367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3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3" name="Freeform 41"/>
              <p:cNvSpPr>
                <a:spLocks/>
              </p:cNvSpPr>
              <p:nvPr/>
            </p:nvSpPr>
            <p:spPr bwMode="hidden">
              <a:xfrm>
                <a:off x="4506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4" name="Freeform 42"/>
              <p:cNvSpPr>
                <a:spLocks/>
              </p:cNvSpPr>
              <p:nvPr/>
            </p:nvSpPr>
            <p:spPr bwMode="hidden">
              <a:xfrm>
                <a:off x="5335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6" name="Freeform 44"/>
              <p:cNvSpPr>
                <a:spLocks/>
              </p:cNvSpPr>
              <p:nvPr/>
            </p:nvSpPr>
            <p:spPr bwMode="hidden">
              <a:xfrm>
                <a:off x="4445" y="3553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hidden">
              <a:xfrm>
                <a:off x="4350" y="3510"/>
                <a:ext cx="908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8" name="Freeform 46"/>
              <p:cNvSpPr>
                <a:spLocks/>
              </p:cNvSpPr>
              <p:nvPr/>
            </p:nvSpPr>
            <p:spPr bwMode="hidden">
              <a:xfrm>
                <a:off x="4564" y="3493"/>
                <a:ext cx="365" cy="65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1" name="Oval 49"/>
              <p:cNvSpPr>
                <a:spLocks noChangeArrowheads="1"/>
              </p:cNvSpPr>
              <p:nvPr/>
            </p:nvSpPr>
            <p:spPr bwMode="hidden">
              <a:xfrm>
                <a:off x="4578" y="3631"/>
                <a:ext cx="446" cy="27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hidden">
              <a:xfrm>
                <a:off x="4610" y="3651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3" name="Oval 51"/>
              <p:cNvSpPr>
                <a:spLocks noChangeArrowheads="1"/>
              </p:cNvSpPr>
              <p:nvPr/>
            </p:nvSpPr>
            <p:spPr bwMode="hidden">
              <a:xfrm>
                <a:off x="4654" y="3679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4" name="Oval 52"/>
              <p:cNvSpPr>
                <a:spLocks noChangeArrowheads="1"/>
              </p:cNvSpPr>
              <p:nvPr/>
            </p:nvSpPr>
            <p:spPr bwMode="hidden">
              <a:xfrm>
                <a:off x="4690" y="3699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hidden">
              <a:xfrm>
                <a:off x="4738" y="3729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25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50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8" name="Freeform 56"/>
              <p:cNvSpPr>
                <a:spLocks/>
              </p:cNvSpPr>
              <p:nvPr/>
            </p:nvSpPr>
            <p:spPr bwMode="hidden">
              <a:xfrm>
                <a:off x="5316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49" name="Freeform 57"/>
              <p:cNvSpPr>
                <a:spLocks/>
              </p:cNvSpPr>
              <p:nvPr/>
            </p:nvSpPr>
            <p:spPr bwMode="hidden">
              <a:xfrm>
                <a:off x="5645" y="3065"/>
                <a:ext cx="60" cy="157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1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0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8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26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50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4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0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8"/>
                  <a:ext cx="182" cy="10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0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0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4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2E32F7-5826-4071-9641-9D87E61882E1}" type="datetimeFigureOut">
              <a:rPr lang="ru-RU"/>
              <a:pPr/>
              <a:t>04.04.2013</a:t>
            </a:fld>
            <a:endParaRPr lang="ru-RU"/>
          </a:p>
        </p:txBody>
      </p:sp>
      <p:sp>
        <p:nvSpPr>
          <p:cNvPr id="850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50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1A3B37B-696E-4FF4-B1D1-618AED770CC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9" grpId="0"/>
      <p:bldP spid="85060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50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50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50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50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50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50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257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829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401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97338" indent="-252413" algn="l" defTabSz="1008063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1052;&#1086;&#1080;%20&#1076;&#1086;&#1082;&#1091;&#1084;&#1077;&#1085;&#1090;&#1099;\&#1052;&#1086;&#1103;%20&#1084;&#1091;&#1079;&#1099;&#1082;&#1072;\&#1044;&#1080;&#1089;&#1082;%20&#1084;&#1077;&#1076;&#1083;&#1077;&#1085;&#1085;&#1072;&#1103;\01_The_Ballad_of_Bill_Hubbard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6758" y="6454911"/>
            <a:ext cx="5137586" cy="8734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Для детей 3-4 лет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87913" y="3627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bezopasno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7200" y="0"/>
            <a:ext cx="6553200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01_The_Ballad_of_Bill_Hubbar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87913" y="3627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317" fill="hold"/>
                                        <p:tgtEl>
                                          <p:spTgt spid="14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92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337" y="80282"/>
            <a:ext cx="4967200" cy="740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3004" y="1144572"/>
            <a:ext cx="4714907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  <p:pic>
        <p:nvPicPr>
          <p:cNvPr id="25606" name="Picture 6" descr="medium_smot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525" y="4284663"/>
            <a:ext cx="2951163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4819" name="Picture 4" descr="1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341313"/>
            <a:ext cx="907415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032250" y="6227763"/>
            <a:ext cx="511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Пожарный расчет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 огнем не играют!!!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  <a:p>
            <a:pPr eaLnBrk="1" hangingPunct="1">
              <a:defRPr/>
            </a:pPr>
            <a:endParaRPr lang="ru-RU"/>
          </a:p>
        </p:txBody>
      </p:sp>
      <p:pic>
        <p:nvPicPr>
          <p:cNvPr id="35843" name="Picture 4" descr="3591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320800"/>
            <a:ext cx="7777163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" y="69850"/>
            <a:ext cx="5072064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  <p:pic>
        <p:nvPicPr>
          <p:cNvPr id="17411" name="Picture 3" descr="stixi-dlya-detej-pravila-pozharnoj-bezopasnosti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7650" y="1692275"/>
            <a:ext cx="45354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3" y="84170"/>
            <a:ext cx="5035215" cy="73967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70501" y="1724001"/>
            <a:ext cx="4786345" cy="4408276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3" y="84418"/>
            <a:ext cx="4852003" cy="74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84748" y="1719249"/>
            <a:ext cx="5072097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0" y="84868"/>
            <a:ext cx="4818854" cy="739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84748" y="1289032"/>
            <a:ext cx="5072097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>
                <a:solidFill>
                  <a:srgbClr val="B010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>
              <a:solidFill>
                <a:srgbClr val="B0105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51" y="76492"/>
            <a:ext cx="5044275" cy="740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87670" y="1792274"/>
            <a:ext cx="4768155" cy="3870739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5" y="76586"/>
            <a:ext cx="5030555" cy="74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46700" y="1787511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997" y="80892"/>
            <a:ext cx="4974042" cy="740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311" y="568309"/>
            <a:ext cx="4842083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775" y="76172"/>
            <a:ext cx="4902872" cy="7416162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Всех несчастий не измерить</a:t>
            </a:r>
            <a:r>
              <a:rPr lang="ru-RU" sz="2400" b="1">
                <a:solidFill>
                  <a:srgbClr val="0045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303</Words>
  <Application>Microsoft Office PowerPoint</Application>
  <PresentationFormat>Custom</PresentationFormat>
  <Paragraphs>59</Paragraphs>
  <Slides>12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Times New Roman</vt:lpstr>
      <vt:lpstr>Wingdings</vt:lpstr>
      <vt:lpstr>Arial Unicode MS</vt:lpstr>
      <vt:lpstr>Comic Sans MS</vt:lpstr>
      <vt:lpstr>Трек</vt:lpstr>
      <vt:lpstr>Круги</vt:lpstr>
      <vt:lpstr>Трек</vt:lpstr>
      <vt:lpstr>Трек</vt:lpstr>
      <vt:lpstr>Трек</vt:lpstr>
      <vt:lpstr>Трек</vt:lpstr>
      <vt:lpstr>Трек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 огнем не играют!!!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cp:lastPrinted>1601-01-01T00:00:00Z</cp:lastPrinted>
  <dcterms:created xsi:type="dcterms:W3CDTF">2010-10-09T13:52:14Z</dcterms:created>
  <dcterms:modified xsi:type="dcterms:W3CDTF">2013-04-04T18:13:36Z</dcterms:modified>
</cp:coreProperties>
</file>