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8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9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1043E-8A35-4758-8013-364599BC0F8B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303CF-A123-473D-A836-B688B1388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3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303CF-A123-473D-A836-B688B13883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303CF-A123-473D-A836-B688B13883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5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4252" y="1196752"/>
            <a:ext cx="83077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Тема: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«как звери готовятся к зиме»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9411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21820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86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0032" y="332656"/>
            <a:ext cx="4109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b="1" dirty="0"/>
              <a:t>Летом звери ходят в лёгких шубах, </a:t>
            </a:r>
            <a:endParaRPr lang="ru-RU" altLang="ru-RU" b="1" dirty="0" smtClean="0"/>
          </a:p>
          <a:p>
            <a:pPr>
              <a:buFont typeface="Wingdings" pitchFamily="2" charset="2"/>
              <a:buNone/>
            </a:pPr>
            <a:r>
              <a:rPr lang="ru-RU" altLang="ru-RU" b="1" dirty="0" smtClean="0"/>
              <a:t>они </a:t>
            </a:r>
            <a:r>
              <a:rPr lang="ru-RU" altLang="ru-RU" b="1" dirty="0"/>
              <a:t>не спасут их от зимних холодов.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 smtClean="0"/>
              <a:t>Вот </a:t>
            </a:r>
            <a:r>
              <a:rPr lang="ru-RU" altLang="ru-RU" b="1" dirty="0"/>
              <a:t>почему осенью зверьки линяют.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 smtClean="0"/>
              <a:t>Линька </a:t>
            </a:r>
            <a:r>
              <a:rPr lang="ru-RU" altLang="ru-RU" b="1" dirty="0"/>
              <a:t>у зверей – это постепенная </a:t>
            </a:r>
            <a:endParaRPr lang="ru-RU" altLang="ru-RU" b="1" dirty="0" smtClean="0"/>
          </a:p>
          <a:p>
            <a:pPr>
              <a:buFont typeface="Wingdings" pitchFamily="2" charset="2"/>
              <a:buNone/>
            </a:pPr>
            <a:r>
              <a:rPr lang="ru-RU" altLang="ru-RU" b="1" dirty="0" smtClean="0"/>
              <a:t>смена </a:t>
            </a:r>
            <a:r>
              <a:rPr lang="ru-RU" altLang="ru-RU" b="1" dirty="0"/>
              <a:t>шерсти. Вместо  летней шерсти </a:t>
            </a:r>
            <a:r>
              <a:rPr lang="ru-RU" altLang="ru-RU" b="1" dirty="0" smtClean="0"/>
              <a:t>осенью  </a:t>
            </a:r>
            <a:r>
              <a:rPr lang="ru-RU" altLang="ru-RU" b="1" dirty="0"/>
              <a:t>вырастает новая – густая, пушистая.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86" y="4365104"/>
            <a:ext cx="39559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7030A0"/>
                </a:solidFill>
              </a:rPr>
              <a:t>Летом белка рыжая, </a:t>
            </a:r>
            <a:endParaRPr lang="ru-RU" alt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altLang="ru-RU" sz="3200" b="1" dirty="0" smtClean="0">
                <a:solidFill>
                  <a:srgbClr val="7030A0"/>
                </a:solidFill>
              </a:rPr>
              <a:t>а </a:t>
            </a:r>
            <a:r>
              <a:rPr lang="ru-RU" altLang="ru-RU" sz="3200" b="1" dirty="0">
                <a:solidFill>
                  <a:srgbClr val="7030A0"/>
                </a:solidFill>
              </a:rPr>
              <a:t>зимой серая</a:t>
            </a:r>
            <a:r>
              <a:rPr lang="ru-RU" altLang="ru-RU" sz="32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4640064" cy="3434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46" y="3139205"/>
            <a:ext cx="4980654" cy="37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1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24323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27" y="-1"/>
            <a:ext cx="3925208" cy="2764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27" y="4093796"/>
            <a:ext cx="3925208" cy="2812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55977" cy="27642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796"/>
            <a:ext cx="4355976" cy="27642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88" y="2764201"/>
            <a:ext cx="9143999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/>
              <a:t>Заяц-беляк летом серый, а зимой белый.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/>
              <a:t>    Мех горностая летом красновато-бурый на спине и боках, а на груди и брюхе –желтовато –белый.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/>
              <a:t>    Зимой весь мех чисто белый, лишь кончик хвоста остаётся чёрным.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Это </a:t>
            </a:r>
            <a:r>
              <a:rPr lang="ru-RU" altLang="ru-RU" sz="2000" b="1" dirty="0"/>
              <a:t>очень важно для зверьков. Они зимой будут незаметны на снегу.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73329" y="116632"/>
            <a:ext cx="4225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</a:rPr>
              <a:t>Меняют </a:t>
            </a:r>
            <a:r>
              <a:rPr lang="ru-RU" altLang="ru-RU" sz="3600" b="1" dirty="0">
                <a:solidFill>
                  <a:schemeClr val="bg1"/>
                </a:solidFill>
              </a:rPr>
              <a:t>цвет 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шубок</a:t>
            </a:r>
            <a:endParaRPr lang="ru-RU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71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327" y="404663"/>
            <a:ext cx="29896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2800" b="1" dirty="0"/>
              <a:t>Летом у рыси </a:t>
            </a:r>
            <a:r>
              <a:rPr lang="ru-RU" altLang="ru-RU" sz="2800" b="1" dirty="0" smtClean="0"/>
              <a:t>мех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800" b="1" dirty="0" smtClean="0"/>
              <a:t> </a:t>
            </a:r>
            <a:r>
              <a:rPr lang="ru-RU" altLang="ru-RU" sz="2800" b="1" dirty="0"/>
              <a:t>короче,  </a:t>
            </a:r>
            <a:endParaRPr lang="ru-RU" altLang="ru-RU" sz="2800" b="1" dirty="0" smtClean="0"/>
          </a:p>
          <a:p>
            <a:pPr algn="ctr">
              <a:buFont typeface="Wingdings" pitchFamily="2" charset="2"/>
              <a:buNone/>
            </a:pPr>
            <a:r>
              <a:rPr lang="ru-RU" altLang="ru-RU" sz="2800" b="1" dirty="0" smtClean="0"/>
              <a:t>с рыжеватым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800" b="1" dirty="0" smtClean="0"/>
              <a:t> </a:t>
            </a:r>
            <a:r>
              <a:rPr lang="ru-RU" altLang="ru-RU" sz="2800" b="1" dirty="0"/>
              <a:t>оттенком. </a:t>
            </a:r>
            <a:endParaRPr lang="ru-RU" altLang="ru-RU" sz="28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21" y="0"/>
            <a:ext cx="5438379" cy="4221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4572000" cy="429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4993" y="4509120"/>
            <a:ext cx="3579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3200" b="1" dirty="0"/>
              <a:t>Зимой длиннее</a:t>
            </a:r>
            <a:r>
              <a:rPr lang="ru-RU" altLang="ru-RU" sz="3200" b="1" dirty="0" smtClean="0"/>
              <a:t>,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3200" b="1" dirty="0" smtClean="0"/>
              <a:t> </a:t>
            </a:r>
            <a:r>
              <a:rPr lang="ru-RU" altLang="ru-RU" sz="3200" b="1" dirty="0"/>
              <a:t>гуще и </a:t>
            </a:r>
            <a:r>
              <a:rPr lang="ru-RU" altLang="ru-RU" sz="3200" b="1" dirty="0" smtClean="0"/>
              <a:t>оттенок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3200" b="1" dirty="0" smtClean="0"/>
              <a:t>его </a:t>
            </a:r>
            <a:r>
              <a:rPr lang="ru-RU" altLang="ru-RU" sz="3200" b="1" dirty="0"/>
              <a:t>светло – серый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71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7" y="17934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Запасают корм на зиму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268" y="10527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000" dirty="0"/>
              <a:t>Некоторые звери запасают на зиму корм. Белки прячут в укромных местах жёлуди, орехи, грибы. Бобры заготавливают много веток, уносят их под воду и складывают в кучу около своего жилья. Мыши запасают в норках жёлуди, орехи, зёрна.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569"/>
            <a:ext cx="4665268" cy="3510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68" y="-28275"/>
            <a:ext cx="4478732" cy="3375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68" y="3347569"/>
            <a:ext cx="4478732" cy="35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1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59" y="16967"/>
            <a:ext cx="4374410" cy="3412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397"/>
            <a:ext cx="5580112" cy="3645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16632"/>
            <a:ext cx="4505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dirty="0">
                <a:solidFill>
                  <a:schemeClr val="bg1"/>
                </a:solidFill>
              </a:rPr>
              <a:t>Впадают в спячку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06" y="8609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000" b="1" dirty="0"/>
              <a:t>Есть такие звери, которые всю зиму спят. Запас корма им не нужен.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dirty="0"/>
              <a:t>          Ёж делает в ямке на земле небольшое гнездо из сухой листвы, травы, мха. В нём он и залегает в спячку до весны.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441680"/>
            <a:ext cx="3367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2400" b="1" dirty="0"/>
              <a:t>Про ежа и медведя можно сказать, что они « кладовые». Летом и осенью они усиленно питаются и жиреют. Они расходуют жир зимой, как естественный запас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41871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3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-5324"/>
            <a:ext cx="4797740" cy="3650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8" y="2996952"/>
            <a:ext cx="3626180" cy="3861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194" y="57700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ru-RU" altLang="ru-RU" sz="2800" b="1" dirty="0"/>
              <a:t>К зиме барсук  сильно жиреет, натаскивает в норку массу листьев и делает большой запас пищи.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8610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Летучие мыши для зимней спячки предпочитают чердаки, заброшенные здания. Они собираются сотнями и привешиваются друг к другу.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13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" y="-11878"/>
            <a:ext cx="916588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20989"/>
            <a:ext cx="3168713" cy="3537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3041739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11878"/>
            <a:ext cx="3203818" cy="33328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1739" y="908720"/>
            <a:ext cx="29435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Заяц, волк, лиса, выдра, </a:t>
            </a:r>
          </a:p>
          <a:p>
            <a:pPr algn="ctr"/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росомаха, лось, кабан </a:t>
            </a:r>
          </a:p>
          <a:p>
            <a:pPr algn="ctr"/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делают запасов на зиму.</a:t>
            </a:r>
          </a:p>
          <a:p>
            <a:pPr algn="ctr"/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Они и так найдут себе корм.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39" y="4365104"/>
            <a:ext cx="2970421" cy="24810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-9484"/>
            <a:ext cx="3053599" cy="23607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2276872"/>
            <a:ext cx="3026747" cy="21585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28401"/>
            <a:ext cx="610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делают запасы на зиму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13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696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908720"/>
            <a:ext cx="669674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ВНИМАНИЕ!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256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342</Words>
  <Application>Microsoft Office PowerPoint</Application>
  <PresentationFormat>Экран (4:3)</PresentationFormat>
  <Paragraphs>40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14</cp:revision>
  <dcterms:created xsi:type="dcterms:W3CDTF">2015-11-13T09:36:09Z</dcterms:created>
  <dcterms:modified xsi:type="dcterms:W3CDTF">2022-01-28T07:04:14Z</dcterms:modified>
</cp:coreProperties>
</file>