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.jpe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5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4" Type="http://schemas.openxmlformats.org/officeDocument/2006/relationships/audio" Target="../media/media5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7" Type="http://schemas.openxmlformats.org/officeDocument/2006/relationships/image" Target="../media/image6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2376265" cy="3212976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5" y="3356992"/>
            <a:ext cx="2582484" cy="238865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158"/>
            <a:ext cx="2160241" cy="2415269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25256"/>
            <a:ext cx="2765784" cy="27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240"/>
            <a:ext cx="8079680" cy="605976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188640"/>
            <a:ext cx="609600" cy="609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Угадай какой гриб!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09" y="0"/>
            <a:ext cx="5139181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6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11" y="116632"/>
            <a:ext cx="6264696" cy="6597352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711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3528" y="299120"/>
            <a:ext cx="609600" cy="609600"/>
          </a:xfrm>
          <a:prstGeom prst="rect">
            <a:avLst/>
          </a:prstGeom>
        </p:spPr>
      </p:pic>
      <p:pic>
        <p:nvPicPr>
          <p:cNvPr id="4" name="Igra_-_Gribochki_i_gribniki_sl._i_muz._N._Glebovoj_Hismatullina_(Gybka.co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7444" y="2348880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4752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560840" cy="6443893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08" y="332656"/>
            <a:ext cx="609600" cy="609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Угадай название листика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7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"/>
            <a:ext cx="9144000" cy="672846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7" y="692696"/>
            <a:ext cx="7997887" cy="5328592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977" y="387896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977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61" y="0"/>
            <a:ext cx="5570328" cy="6413835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</Words>
  <Application>Microsoft Office PowerPoint</Application>
  <PresentationFormat>Экран (4:3)</PresentationFormat>
  <Paragraphs>2</Paragraphs>
  <Slides>9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Угадай какой гриб!</vt:lpstr>
      <vt:lpstr>Презентация PowerPoint</vt:lpstr>
      <vt:lpstr>Презентация PowerPoint</vt:lpstr>
      <vt:lpstr>Презентация PowerPoint</vt:lpstr>
      <vt:lpstr>Угадай название листика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2020-09-30T06:35:57Z</dcterms:created>
  <dcterms:modified xsi:type="dcterms:W3CDTF">2020-10-06T04:39:39Z</dcterms:modified>
</cp:coreProperties>
</file>